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60" r:id="rId5"/>
    <p:sldId id="277" r:id="rId6"/>
    <p:sldId id="268" r:id="rId7"/>
    <p:sldId id="276" r:id="rId8"/>
    <p:sldId id="267" r:id="rId9"/>
    <p:sldId id="261" r:id="rId10"/>
    <p:sldId id="275" r:id="rId11"/>
    <p:sldId id="262" r:id="rId12"/>
  </p:sldIdLst>
  <p:sldSz cx="9144000" cy="6858000" type="screen4x3"/>
  <p:notesSz cx="6669088" cy="9926638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7F0CEC-C5B6-4A40-A9AF-F35899044005}" type="datetimeFigureOut">
              <a:rPr lang="nl-BE" smtClean="0"/>
              <a:pPr/>
              <a:t>18/11/2013</a:t>
            </a:fld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77D4A1-4BDF-40BD-ACC1-AB80B255CA74}" type="slidenum">
              <a:rPr lang="nl-BE" smtClean="0"/>
              <a:pPr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="" xmlns:p14="http://schemas.microsoft.com/office/powerpoint/2010/main" val="2330735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17DEA9-07C5-4604-AC50-E060A6857DF0}" type="datetimeFigureOut">
              <a:rPr lang="nl-BE" smtClean="0"/>
              <a:pPr/>
              <a:t>18/11/2013</a:t>
            </a:fld>
            <a:endParaRPr lang="nl-BE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66750" y="4714875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77825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EC1C3-7D2F-4F4D-BB72-9789DA21C6DC}" type="slidenum">
              <a:rPr lang="nl-BE" smtClean="0"/>
              <a:pPr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="" xmlns:p14="http://schemas.microsoft.com/office/powerpoint/2010/main" val="265039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EC1C3-7D2F-4F4D-BB72-9789DA21C6DC}" type="slidenum">
              <a:rPr lang="nl-BE" smtClean="0"/>
              <a:pPr/>
              <a:t>1</a:t>
            </a:fld>
            <a:endParaRPr lang="nl-BE" dirty="0"/>
          </a:p>
        </p:txBody>
      </p:sp>
    </p:spTree>
    <p:extLst>
      <p:ext uri="{BB962C8B-B14F-4D97-AF65-F5344CB8AC3E}">
        <p14:creationId xmlns="" xmlns:p14="http://schemas.microsoft.com/office/powerpoint/2010/main" val="452883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C0DB-CF84-4C22-9C51-9F7307637A42}" type="datetimeFigureOut">
              <a:rPr lang="nl-BE" smtClean="0"/>
              <a:pPr/>
              <a:t>18/11/2013</a:t>
            </a:fld>
            <a:endParaRPr lang="nl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E1F31-CE9C-4206-97B8-FD03BACB29B3}" type="slidenum">
              <a:rPr lang="nl-BE" smtClean="0"/>
              <a:pPr/>
              <a:t>‹nr.›</a:t>
            </a:fld>
            <a:endParaRPr lang="nl-B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C0DB-CF84-4C22-9C51-9F7307637A42}" type="datetimeFigureOut">
              <a:rPr lang="nl-BE" smtClean="0"/>
              <a:pPr/>
              <a:t>18/11/2013</a:t>
            </a:fld>
            <a:endParaRPr lang="nl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E1F31-CE9C-4206-97B8-FD03BACB29B3}" type="slidenum">
              <a:rPr lang="nl-BE" smtClean="0"/>
              <a:pPr/>
              <a:t>‹nr.›</a:t>
            </a:fld>
            <a:endParaRPr lang="nl-B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C0DB-CF84-4C22-9C51-9F7307637A42}" type="datetimeFigureOut">
              <a:rPr lang="nl-BE" smtClean="0"/>
              <a:pPr/>
              <a:t>18/11/2013</a:t>
            </a:fld>
            <a:endParaRPr lang="nl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E1F31-CE9C-4206-97B8-FD03BACB29B3}" type="slidenum">
              <a:rPr lang="nl-BE" smtClean="0"/>
              <a:pPr/>
              <a:t>‹nr.›</a:t>
            </a:fld>
            <a:endParaRPr lang="nl-BE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C0DB-CF84-4C22-9C51-9F7307637A42}" type="datetimeFigureOut">
              <a:rPr lang="nl-BE" smtClean="0"/>
              <a:pPr/>
              <a:t>18/11/2013</a:t>
            </a:fld>
            <a:endParaRPr lang="nl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E1F31-CE9C-4206-97B8-FD03BACB29B3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C0DB-CF84-4C22-9C51-9F7307637A42}" type="datetimeFigureOut">
              <a:rPr lang="nl-BE" smtClean="0"/>
              <a:pPr/>
              <a:t>18/11/2013</a:t>
            </a:fld>
            <a:endParaRPr lang="nl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E1F31-CE9C-4206-97B8-FD03BACB29B3}" type="slidenum">
              <a:rPr lang="nl-BE" smtClean="0"/>
              <a:pPr/>
              <a:t>‹nr.›</a:t>
            </a:fld>
            <a:endParaRPr lang="nl-B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C0DB-CF84-4C22-9C51-9F7307637A42}" type="datetimeFigureOut">
              <a:rPr lang="nl-BE" smtClean="0"/>
              <a:pPr/>
              <a:t>18/11/2013</a:t>
            </a:fld>
            <a:endParaRPr lang="nl-B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E1F31-CE9C-4206-97B8-FD03BACB29B3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C0DB-CF84-4C22-9C51-9F7307637A42}" type="datetimeFigureOut">
              <a:rPr lang="nl-BE" smtClean="0"/>
              <a:pPr/>
              <a:t>18/11/2013</a:t>
            </a:fld>
            <a:endParaRPr lang="nl-B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E1F31-CE9C-4206-97B8-FD03BACB29B3}" type="slidenum">
              <a:rPr lang="nl-BE" smtClean="0"/>
              <a:pPr/>
              <a:t>‹nr.›</a:t>
            </a:fld>
            <a:endParaRPr lang="nl-B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C0DB-CF84-4C22-9C51-9F7307637A42}" type="datetimeFigureOut">
              <a:rPr lang="nl-BE" smtClean="0"/>
              <a:pPr/>
              <a:t>18/11/2013</a:t>
            </a:fld>
            <a:endParaRPr lang="nl-B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E1F31-CE9C-4206-97B8-FD03BACB29B3}" type="slidenum">
              <a:rPr lang="nl-BE" smtClean="0"/>
              <a:pPr/>
              <a:t>‹nr.›</a:t>
            </a:fld>
            <a:endParaRPr lang="nl-B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C0DB-CF84-4C22-9C51-9F7307637A42}" type="datetimeFigureOut">
              <a:rPr lang="nl-BE" smtClean="0"/>
              <a:pPr/>
              <a:t>18/11/2013</a:t>
            </a:fld>
            <a:endParaRPr lang="nl-B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E1F31-CE9C-4206-97B8-FD03BACB29B3}" type="slidenum">
              <a:rPr lang="nl-BE" smtClean="0"/>
              <a:pPr/>
              <a:t>‹nr.›</a:t>
            </a:fld>
            <a:endParaRPr lang="nl-B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C0DB-CF84-4C22-9C51-9F7307637A42}" type="datetimeFigureOut">
              <a:rPr lang="nl-BE" smtClean="0"/>
              <a:pPr/>
              <a:t>18/11/2013</a:t>
            </a:fld>
            <a:endParaRPr lang="nl-B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E1F31-CE9C-4206-97B8-FD03BACB29B3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C0DB-CF84-4C22-9C51-9F7307637A42}" type="datetimeFigureOut">
              <a:rPr lang="nl-BE" smtClean="0"/>
              <a:pPr/>
              <a:t>18/11/2013</a:t>
            </a:fld>
            <a:endParaRPr lang="nl-B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E1F31-CE9C-4206-97B8-FD03BACB29B3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 smtClean="0"/>
              <a:t>Klik op het pictogram als u een afbeelding wilt toevoegen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316C0DB-CF84-4C22-9C51-9F7307637A42}" type="datetimeFigureOut">
              <a:rPr lang="nl-BE" smtClean="0"/>
              <a:pPr/>
              <a:t>18/11/2013</a:t>
            </a:fld>
            <a:endParaRPr lang="nl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nl-B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FFE1F31-CE9C-4206-97B8-FD03BACB29B3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smtClean="0"/>
              <a:t>Vlaamse Visveiling </a:t>
            </a:r>
            <a:r>
              <a:rPr lang="nl-BE" dirty="0" err="1" smtClean="0"/>
              <a:t>n.v.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 dirty="0"/>
          </a:p>
        </p:txBody>
      </p:sp>
    </p:spTree>
    <p:extLst>
      <p:ext uri="{BB962C8B-B14F-4D97-AF65-F5344CB8AC3E}">
        <p14:creationId xmlns="" xmlns:p14="http://schemas.microsoft.com/office/powerpoint/2010/main" val="10312006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BE" b="1" u="sng" dirty="0" smtClean="0"/>
              <a:t>Permanente product ontwikkeling</a:t>
            </a:r>
            <a:r>
              <a:rPr lang="nl-BE" dirty="0" smtClean="0"/>
              <a:t>: </a:t>
            </a:r>
          </a:p>
          <a:p>
            <a:pPr lvl="1"/>
            <a:r>
              <a:rPr lang="nl-BE" dirty="0" smtClean="0"/>
              <a:t>Actieve ondersteuning van projecten </a:t>
            </a:r>
            <a:r>
              <a:rPr lang="nl-BE" dirty="0" err="1" smtClean="0"/>
              <a:t>ivm</a:t>
            </a:r>
            <a:r>
              <a:rPr lang="nl-BE" dirty="0" smtClean="0"/>
              <a:t> ontwikkeling van nieuwe producten, nieuwe technieken en nieuwe markten</a:t>
            </a:r>
          </a:p>
          <a:p>
            <a:pPr lvl="1"/>
            <a:endParaRPr lang="nl-BE" dirty="0"/>
          </a:p>
          <a:p>
            <a:pPr lvl="1"/>
            <a:r>
              <a:rPr lang="nl-BE" dirty="0" smtClean="0"/>
              <a:t>Ondersteuning nieuwe </a:t>
            </a:r>
            <a:r>
              <a:rPr lang="nl-BE" dirty="0" err="1" smtClean="0"/>
              <a:t>labels</a:t>
            </a:r>
            <a:endParaRPr lang="nl-BE" dirty="0" smtClean="0"/>
          </a:p>
          <a:p>
            <a:pPr lvl="1"/>
            <a:endParaRPr lang="nl-BE" dirty="0"/>
          </a:p>
          <a:p>
            <a:pPr lvl="1"/>
            <a:r>
              <a:rPr lang="nl-BE" dirty="0" smtClean="0"/>
              <a:t>Ondersteuning duurzaamheid en traceerbaarheid</a:t>
            </a:r>
          </a:p>
          <a:p>
            <a:pPr lvl="1"/>
            <a:endParaRPr lang="nl-BE" dirty="0" smtClean="0"/>
          </a:p>
          <a:p>
            <a:pPr lvl="1"/>
            <a:r>
              <a:rPr lang="nl-BE" dirty="0" smtClean="0"/>
              <a:t>Voortdurende terbeschikkingstelling van </a:t>
            </a:r>
            <a:r>
              <a:rPr lang="nl-BE" dirty="0" err="1" smtClean="0"/>
              <a:t>know</a:t>
            </a:r>
            <a:r>
              <a:rPr lang="nl-BE" dirty="0" smtClean="0"/>
              <a:t> </a:t>
            </a:r>
            <a:r>
              <a:rPr lang="nl-BE" dirty="0" err="1" smtClean="0"/>
              <a:t>how</a:t>
            </a:r>
            <a:r>
              <a:rPr lang="nl-BE" dirty="0" smtClean="0"/>
              <a:t> voor de sector</a:t>
            </a:r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Service van de Vlaamse Visveiling</a:t>
            </a:r>
          </a:p>
        </p:txBody>
      </p:sp>
    </p:spTree>
    <p:extLst>
      <p:ext uri="{BB962C8B-B14F-4D97-AF65-F5344CB8AC3E}">
        <p14:creationId xmlns="" xmlns:p14="http://schemas.microsoft.com/office/powerpoint/2010/main" val="18030544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BE" dirty="0" smtClean="0"/>
          </a:p>
          <a:p>
            <a:r>
              <a:rPr lang="nl-BE" dirty="0" smtClean="0"/>
              <a:t>Een veiling is het meest transparant en democratisch medium voor zowel grote als kleine producenten om toegang te krijgen tot de nationale en  internationale markt.</a:t>
            </a:r>
            <a:br>
              <a:rPr lang="nl-BE" dirty="0" smtClean="0"/>
            </a:br>
            <a:endParaRPr lang="nl-BE" dirty="0" smtClean="0"/>
          </a:p>
          <a:p>
            <a:r>
              <a:rPr lang="nl-BE" dirty="0" smtClean="0"/>
              <a:t>De veiling is de noodzakelijke prijszetter voor de primaire sector van vis, groenten en  </a:t>
            </a:r>
            <a:r>
              <a:rPr lang="nl-BE" smtClean="0"/>
              <a:t>fruit.</a:t>
            </a:r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Conclusie</a:t>
            </a:r>
            <a:endParaRPr lang="nl-BE" dirty="0"/>
          </a:p>
        </p:txBody>
      </p:sp>
    </p:spTree>
    <p:extLst>
      <p:ext uri="{BB962C8B-B14F-4D97-AF65-F5344CB8AC3E}">
        <p14:creationId xmlns="" xmlns:p14="http://schemas.microsoft.com/office/powerpoint/2010/main" val="32241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899592" y="2780928"/>
            <a:ext cx="7408333" cy="3450696"/>
          </a:xfrm>
        </p:spPr>
        <p:txBody>
          <a:bodyPr>
            <a:normAutofit fontScale="85000" lnSpcReduction="20000"/>
          </a:bodyPr>
          <a:lstStyle/>
          <a:p>
            <a:r>
              <a:rPr lang="nl-BE" b="1" dirty="0" smtClean="0"/>
              <a:t>Samenbrengen van vraag en aanbod</a:t>
            </a:r>
          </a:p>
          <a:p>
            <a:endParaRPr lang="nl-BE" dirty="0" smtClean="0"/>
          </a:p>
          <a:p>
            <a:pPr lvl="1"/>
            <a:r>
              <a:rPr lang="nl-BE" dirty="0" smtClean="0"/>
              <a:t>De aanvoerders (</a:t>
            </a:r>
            <a:r>
              <a:rPr lang="nl-BE" dirty="0" err="1" smtClean="0"/>
              <a:t>first</a:t>
            </a:r>
            <a:r>
              <a:rPr lang="nl-BE" dirty="0" smtClean="0"/>
              <a:t> point of </a:t>
            </a:r>
            <a:r>
              <a:rPr lang="nl-BE" dirty="0" err="1" smtClean="0"/>
              <a:t>sales</a:t>
            </a:r>
            <a:r>
              <a:rPr lang="nl-BE" dirty="0" smtClean="0"/>
              <a:t>) bieden vis aan op eenzelfde verkooppunt ( reëel of virtueel)</a:t>
            </a:r>
          </a:p>
          <a:p>
            <a:pPr lvl="2"/>
            <a:r>
              <a:rPr lang="nl-BE" dirty="0" smtClean="0"/>
              <a:t>Rederijen</a:t>
            </a:r>
          </a:p>
          <a:p>
            <a:pPr lvl="2"/>
            <a:r>
              <a:rPr lang="nl-BE" dirty="0" smtClean="0"/>
              <a:t>Kwekers</a:t>
            </a:r>
          </a:p>
          <a:p>
            <a:pPr lvl="2"/>
            <a:endParaRPr lang="nl-BE" dirty="0" smtClean="0"/>
          </a:p>
          <a:p>
            <a:pPr lvl="1"/>
            <a:r>
              <a:rPr lang="nl-BE" dirty="0" smtClean="0"/>
              <a:t>De kopers verzamelen zich rond dit verkooppunt</a:t>
            </a:r>
          </a:p>
          <a:p>
            <a:pPr lvl="2"/>
            <a:r>
              <a:rPr lang="nl-BE" dirty="0" smtClean="0"/>
              <a:t>Lokale kopers</a:t>
            </a:r>
          </a:p>
          <a:p>
            <a:pPr lvl="2"/>
            <a:r>
              <a:rPr lang="nl-BE" dirty="0" smtClean="0"/>
              <a:t>Afstand kopers</a:t>
            </a:r>
          </a:p>
          <a:p>
            <a:pPr lvl="2">
              <a:buNone/>
            </a:pPr>
            <a:endParaRPr lang="nl-BE" dirty="0" smtClean="0"/>
          </a:p>
          <a:p>
            <a:pPr marL="502920" indent="-457200"/>
            <a:r>
              <a:rPr lang="nl-BE" b="1" smtClean="0"/>
              <a:t>Garanderen </a:t>
            </a:r>
            <a:r>
              <a:rPr lang="nl-BE" b="1" dirty="0" smtClean="0"/>
              <a:t>van een transparant verkoopsysteem</a:t>
            </a:r>
          </a:p>
          <a:p>
            <a:pPr lvl="2"/>
            <a:endParaRPr lang="nl-BE" dirty="0" smtClean="0"/>
          </a:p>
          <a:p>
            <a:pPr lvl="2"/>
            <a:endParaRPr lang="nl-BE" dirty="0" smtClean="0"/>
          </a:p>
          <a:p>
            <a:pPr lvl="2"/>
            <a:endParaRPr lang="nl-BE" dirty="0" smtClean="0"/>
          </a:p>
          <a:p>
            <a:pPr lvl="2"/>
            <a:endParaRPr lang="nl-BE" dirty="0" smtClean="0"/>
          </a:p>
          <a:p>
            <a:pPr lvl="2"/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Doel van een veiling</a:t>
            </a:r>
            <a:endParaRPr lang="nl-BE" dirty="0"/>
          </a:p>
        </p:txBody>
      </p:sp>
    </p:spTree>
    <p:extLst>
      <p:ext uri="{BB962C8B-B14F-4D97-AF65-F5344CB8AC3E}">
        <p14:creationId xmlns="" xmlns:p14="http://schemas.microsoft.com/office/powerpoint/2010/main" val="1771844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Vaartuigen van de Belgische vloot</a:t>
            </a:r>
          </a:p>
          <a:p>
            <a:endParaRPr lang="nl-BE" dirty="0" smtClean="0"/>
          </a:p>
          <a:p>
            <a:r>
              <a:rPr lang="nl-BE" dirty="0" smtClean="0"/>
              <a:t>Vaartuigen van de Nederlandse, Engelse en Deense vloot</a:t>
            </a:r>
          </a:p>
          <a:p>
            <a:endParaRPr lang="nl-BE" dirty="0" smtClean="0"/>
          </a:p>
          <a:p>
            <a:r>
              <a:rPr lang="nl-BE" dirty="0" smtClean="0"/>
              <a:t>Viskwekers</a:t>
            </a:r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Wie zijn de aanvoerders</a:t>
            </a:r>
            <a:endParaRPr lang="nl-BE" dirty="0"/>
          </a:p>
        </p:txBody>
      </p:sp>
    </p:spTree>
    <p:extLst>
      <p:ext uri="{BB962C8B-B14F-4D97-AF65-F5344CB8AC3E}">
        <p14:creationId xmlns="" xmlns:p14="http://schemas.microsoft.com/office/powerpoint/2010/main" val="1563702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nl-BE" dirty="0"/>
          </a:p>
          <a:p>
            <a:r>
              <a:rPr lang="nl-BE" dirty="0" smtClean="0"/>
              <a:t>Groothandel </a:t>
            </a:r>
          </a:p>
          <a:p>
            <a:endParaRPr lang="nl-BE" dirty="0" smtClean="0"/>
          </a:p>
          <a:p>
            <a:r>
              <a:rPr lang="nl-BE" dirty="0" smtClean="0"/>
              <a:t>Export bedrijven</a:t>
            </a:r>
          </a:p>
          <a:p>
            <a:endParaRPr lang="nl-BE" dirty="0" smtClean="0"/>
          </a:p>
          <a:p>
            <a:r>
              <a:rPr lang="nl-BE" dirty="0" smtClean="0"/>
              <a:t>Visverwerkende industrie</a:t>
            </a:r>
            <a:endParaRPr lang="nl-BE" dirty="0"/>
          </a:p>
          <a:p>
            <a:endParaRPr lang="nl-BE" dirty="0"/>
          </a:p>
          <a:p>
            <a:r>
              <a:rPr lang="nl-BE" dirty="0" smtClean="0"/>
              <a:t>Supermarkt ketens</a:t>
            </a:r>
          </a:p>
          <a:p>
            <a:endParaRPr lang="nl-BE" dirty="0" smtClean="0"/>
          </a:p>
          <a:p>
            <a:r>
              <a:rPr lang="nl-BE" dirty="0" smtClean="0"/>
              <a:t>Kleinhandel en leurhandel</a:t>
            </a:r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Wie zijn de klanten</a:t>
            </a:r>
            <a:endParaRPr lang="nl-BE" dirty="0"/>
          </a:p>
        </p:txBody>
      </p:sp>
      <p:sp>
        <p:nvSpPr>
          <p:cNvPr id="4" name="Tekstvak 3"/>
          <p:cNvSpPr txBox="1"/>
          <p:nvPr/>
        </p:nvSpPr>
        <p:spPr>
          <a:xfrm>
            <a:off x="611560" y="1772816"/>
            <a:ext cx="7848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400" dirty="0"/>
              <a:t>Het klantenbestand is internationaal : Belgische, Nederlandse, Franse, Duitse, Engelse en Spaanse </a:t>
            </a:r>
            <a:r>
              <a:rPr lang="nl-BE" sz="2400" dirty="0" smtClean="0"/>
              <a:t>Kopers.</a:t>
            </a:r>
            <a:endParaRPr lang="nl-BE" sz="2400" dirty="0"/>
          </a:p>
        </p:txBody>
      </p:sp>
    </p:spTree>
    <p:extLst>
      <p:ext uri="{BB962C8B-B14F-4D97-AF65-F5344CB8AC3E}">
        <p14:creationId xmlns="" xmlns:p14="http://schemas.microsoft.com/office/powerpoint/2010/main" val="205149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Commercialisatie</a:t>
            </a:r>
          </a:p>
          <a:p>
            <a:endParaRPr lang="nl-BE" dirty="0"/>
          </a:p>
          <a:p>
            <a:r>
              <a:rPr lang="nl-BE" dirty="0"/>
              <a:t>Informatie verstrekken</a:t>
            </a:r>
          </a:p>
          <a:p>
            <a:endParaRPr lang="nl-BE" dirty="0" smtClean="0"/>
          </a:p>
          <a:p>
            <a:r>
              <a:rPr lang="nl-BE" dirty="0" smtClean="0"/>
              <a:t>Logistieke dienstverlening</a:t>
            </a:r>
          </a:p>
          <a:p>
            <a:endParaRPr lang="nl-BE" dirty="0"/>
          </a:p>
          <a:p>
            <a:r>
              <a:rPr lang="nl-BE" dirty="0" smtClean="0"/>
              <a:t>Permanente product ontwikkeling</a:t>
            </a:r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Service van de Vlaamse Visveiling</a:t>
            </a:r>
            <a:endParaRPr lang="nl-BE" dirty="0"/>
          </a:p>
        </p:txBody>
      </p:sp>
    </p:spTree>
    <p:extLst>
      <p:ext uri="{BB962C8B-B14F-4D97-AF65-F5344CB8AC3E}">
        <p14:creationId xmlns="" xmlns:p14="http://schemas.microsoft.com/office/powerpoint/2010/main" val="148118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b="1" u="sng" dirty="0" smtClean="0"/>
              <a:t>Commercialisatie</a:t>
            </a:r>
            <a:r>
              <a:rPr lang="nl-BE" dirty="0" smtClean="0"/>
              <a:t>:</a:t>
            </a:r>
          </a:p>
          <a:p>
            <a:pPr lvl="1"/>
            <a:r>
              <a:rPr lang="nl-BE" dirty="0"/>
              <a:t>Optimale prijsvorming door samenbrengen vraag en </a:t>
            </a:r>
            <a:r>
              <a:rPr lang="nl-BE" dirty="0" smtClean="0"/>
              <a:t>aanbod</a:t>
            </a:r>
          </a:p>
          <a:p>
            <a:pPr lvl="1"/>
            <a:endParaRPr lang="nl-BE" dirty="0"/>
          </a:p>
          <a:p>
            <a:pPr lvl="1"/>
            <a:r>
              <a:rPr lang="nl-BE" dirty="0"/>
              <a:t>Verkoop via netwerk van </a:t>
            </a:r>
            <a:r>
              <a:rPr lang="nl-BE" dirty="0" smtClean="0"/>
              <a:t>veilingen</a:t>
            </a:r>
          </a:p>
          <a:p>
            <a:pPr lvl="1"/>
            <a:endParaRPr lang="nl-BE" dirty="0"/>
          </a:p>
          <a:p>
            <a:pPr lvl="1"/>
            <a:r>
              <a:rPr lang="nl-BE" dirty="0" smtClean="0"/>
              <a:t>Aantrekkelijke volumes</a:t>
            </a:r>
            <a:endParaRPr lang="nl-BE" dirty="0"/>
          </a:p>
          <a:p>
            <a:pPr lvl="1"/>
            <a:endParaRPr lang="nl-BE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Service van de Vlaamse Visveiling</a:t>
            </a:r>
          </a:p>
        </p:txBody>
      </p:sp>
    </p:spTree>
    <p:extLst>
      <p:ext uri="{BB962C8B-B14F-4D97-AF65-F5344CB8AC3E}">
        <p14:creationId xmlns="" xmlns:p14="http://schemas.microsoft.com/office/powerpoint/2010/main" val="180740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683568" y="2675467"/>
            <a:ext cx="7920879" cy="3450696"/>
          </a:xfrm>
        </p:spPr>
        <p:txBody>
          <a:bodyPr>
            <a:normAutofit fontScale="92500" lnSpcReduction="10000"/>
          </a:bodyPr>
          <a:lstStyle/>
          <a:p>
            <a:r>
              <a:rPr lang="nl-BE" b="1" u="sng" dirty="0" smtClean="0"/>
              <a:t>Commercialisatie</a:t>
            </a:r>
            <a:r>
              <a:rPr lang="nl-BE" dirty="0" smtClean="0"/>
              <a:t>:</a:t>
            </a:r>
          </a:p>
          <a:p>
            <a:pPr lvl="1"/>
            <a:r>
              <a:rPr lang="nl-BE" dirty="0"/>
              <a:t>Uitgebreid koperspubliek</a:t>
            </a:r>
          </a:p>
          <a:p>
            <a:pPr lvl="1"/>
            <a:endParaRPr lang="nl-BE" dirty="0" smtClean="0"/>
          </a:p>
          <a:p>
            <a:pPr lvl="1"/>
            <a:r>
              <a:rPr lang="nl-BE" dirty="0" smtClean="0"/>
              <a:t>Optimalisatie </a:t>
            </a:r>
            <a:r>
              <a:rPr lang="nl-BE" dirty="0"/>
              <a:t>van aanvoer in functie van de </a:t>
            </a:r>
            <a:r>
              <a:rPr lang="nl-BE" dirty="0" smtClean="0"/>
              <a:t>noden</a:t>
            </a:r>
          </a:p>
          <a:p>
            <a:pPr lvl="1"/>
            <a:endParaRPr lang="nl-BE" dirty="0"/>
          </a:p>
          <a:p>
            <a:pPr lvl="1"/>
            <a:r>
              <a:rPr lang="nl-BE" dirty="0" smtClean="0"/>
              <a:t>Actieve </a:t>
            </a:r>
            <a:r>
              <a:rPr lang="nl-BE" dirty="0"/>
              <a:t>prospectie van nieuwe klanten</a:t>
            </a:r>
          </a:p>
          <a:p>
            <a:pPr lvl="1"/>
            <a:endParaRPr lang="nl-BE" dirty="0" smtClean="0"/>
          </a:p>
          <a:p>
            <a:pPr lvl="1"/>
            <a:r>
              <a:rPr lang="nl-BE" dirty="0" smtClean="0"/>
              <a:t>Bemiddeling bij verkoop</a:t>
            </a:r>
          </a:p>
          <a:p>
            <a:pPr lvl="1"/>
            <a:endParaRPr lang="nl-BE" dirty="0" smtClean="0"/>
          </a:p>
          <a:p>
            <a:pPr lvl="1"/>
            <a:r>
              <a:rPr lang="nl-BE" dirty="0" smtClean="0"/>
              <a:t>Facturatie met garantie van betaling</a:t>
            </a:r>
          </a:p>
          <a:p>
            <a:pPr lvl="1"/>
            <a:endParaRPr lang="nl-BE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Service van de Vlaamse Visveiling</a:t>
            </a:r>
          </a:p>
        </p:txBody>
      </p:sp>
    </p:spTree>
    <p:extLst>
      <p:ext uri="{BB962C8B-B14F-4D97-AF65-F5344CB8AC3E}">
        <p14:creationId xmlns="" xmlns:p14="http://schemas.microsoft.com/office/powerpoint/2010/main" val="2585859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872067" y="2564904"/>
            <a:ext cx="7408333" cy="3888431"/>
          </a:xfrm>
        </p:spPr>
        <p:txBody>
          <a:bodyPr>
            <a:normAutofit/>
          </a:bodyPr>
          <a:lstStyle/>
          <a:p>
            <a:r>
              <a:rPr lang="nl-BE" b="1" u="sng" dirty="0" smtClean="0"/>
              <a:t>Informatie verstrekken</a:t>
            </a:r>
            <a:r>
              <a:rPr lang="nl-BE" dirty="0" smtClean="0"/>
              <a:t>:</a:t>
            </a:r>
          </a:p>
          <a:p>
            <a:pPr lvl="1"/>
            <a:r>
              <a:rPr lang="nl-BE" dirty="0" smtClean="0"/>
              <a:t>Gedetailleerde website voor, tijdens en na veiling</a:t>
            </a:r>
          </a:p>
          <a:p>
            <a:pPr lvl="1"/>
            <a:endParaRPr lang="nl-BE" dirty="0" smtClean="0"/>
          </a:p>
          <a:p>
            <a:pPr lvl="1"/>
            <a:r>
              <a:rPr lang="nl-BE" dirty="0"/>
              <a:t>Informatie in real time tijdens en na verkoop</a:t>
            </a:r>
          </a:p>
          <a:p>
            <a:pPr lvl="1"/>
            <a:endParaRPr lang="nl-BE" dirty="0" smtClean="0"/>
          </a:p>
          <a:p>
            <a:pPr lvl="1"/>
            <a:r>
              <a:rPr lang="nl-BE" dirty="0" smtClean="0"/>
              <a:t>Kwaliteit in alle aspecten</a:t>
            </a:r>
          </a:p>
          <a:p>
            <a:pPr lvl="1"/>
            <a:endParaRPr lang="nl-BE" dirty="0" smtClean="0"/>
          </a:p>
          <a:p>
            <a:pPr lvl="1"/>
            <a:r>
              <a:rPr lang="nl-BE" dirty="0" smtClean="0"/>
              <a:t>Evolutie en statistieken</a:t>
            </a:r>
          </a:p>
          <a:p>
            <a:pPr lvl="1"/>
            <a:endParaRPr lang="nl-BE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Service van de Vlaamse Visveiling</a:t>
            </a:r>
          </a:p>
        </p:txBody>
      </p:sp>
    </p:spTree>
    <p:extLst>
      <p:ext uri="{BB962C8B-B14F-4D97-AF65-F5344CB8AC3E}">
        <p14:creationId xmlns="" xmlns:p14="http://schemas.microsoft.com/office/powerpoint/2010/main" val="240256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BE" b="1" u="sng" dirty="0" smtClean="0"/>
              <a:t>Logistieke dienstverlening</a:t>
            </a:r>
            <a:r>
              <a:rPr lang="nl-BE" dirty="0" smtClean="0"/>
              <a:t>:</a:t>
            </a:r>
          </a:p>
          <a:p>
            <a:pPr lvl="1"/>
            <a:r>
              <a:rPr lang="nl-BE" dirty="0"/>
              <a:t>Sortering, weging en </a:t>
            </a:r>
            <a:r>
              <a:rPr lang="nl-BE" dirty="0" err="1" smtClean="0"/>
              <a:t>af-ijzen</a:t>
            </a:r>
            <a:endParaRPr lang="nl-BE" dirty="0" smtClean="0"/>
          </a:p>
          <a:p>
            <a:pPr lvl="1"/>
            <a:endParaRPr lang="nl-BE" dirty="0" smtClean="0"/>
          </a:p>
          <a:p>
            <a:pPr lvl="1"/>
            <a:r>
              <a:rPr lang="nl-BE" dirty="0" smtClean="0"/>
              <a:t>Objectieve Kwaliteitscontrole (KIM methode)</a:t>
            </a:r>
            <a:endParaRPr lang="nl-BE" dirty="0"/>
          </a:p>
          <a:p>
            <a:pPr lvl="1"/>
            <a:endParaRPr lang="nl-BE" dirty="0" smtClean="0"/>
          </a:p>
          <a:p>
            <a:pPr lvl="1"/>
            <a:r>
              <a:rPr lang="nl-BE" dirty="0" smtClean="0"/>
              <a:t>Transportservice voor en na veiling</a:t>
            </a:r>
          </a:p>
          <a:p>
            <a:pPr lvl="1"/>
            <a:endParaRPr lang="nl-BE" dirty="0" smtClean="0"/>
          </a:p>
          <a:p>
            <a:pPr lvl="1"/>
            <a:r>
              <a:rPr lang="nl-BE" dirty="0" smtClean="0"/>
              <a:t>Kistenbeheer</a:t>
            </a:r>
          </a:p>
          <a:p>
            <a:pPr lvl="1"/>
            <a:endParaRPr lang="nl-BE" dirty="0" smtClean="0"/>
          </a:p>
          <a:p>
            <a:pPr lvl="1"/>
            <a:r>
              <a:rPr lang="nl-BE" dirty="0" smtClean="0"/>
              <a:t>Koelruimtes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Service van de Vlaamse Visveiling</a:t>
            </a:r>
            <a:endParaRPr lang="nl-BE" dirty="0"/>
          </a:p>
        </p:txBody>
      </p:sp>
    </p:spTree>
    <p:extLst>
      <p:ext uri="{BB962C8B-B14F-4D97-AF65-F5344CB8AC3E}">
        <p14:creationId xmlns="" xmlns:p14="http://schemas.microsoft.com/office/powerpoint/2010/main" val="162869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lfvorm">
  <a:themeElements>
    <a:clrScheme name="Golfv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Golfv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olfv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318</TotalTime>
  <Words>289</Words>
  <Application>Microsoft Office PowerPoint</Application>
  <PresentationFormat>Diavoorstelling (4:3)</PresentationFormat>
  <Paragraphs>94</Paragraphs>
  <Slides>11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Golfvorm</vt:lpstr>
      <vt:lpstr>Vlaamse Visveiling n.v.</vt:lpstr>
      <vt:lpstr>Doel van een veiling</vt:lpstr>
      <vt:lpstr>Wie zijn de aanvoerders</vt:lpstr>
      <vt:lpstr>Wie zijn de klanten</vt:lpstr>
      <vt:lpstr>Service van de Vlaamse Visveiling</vt:lpstr>
      <vt:lpstr>Service van de Vlaamse Visveiling</vt:lpstr>
      <vt:lpstr>Service van de Vlaamse Visveiling</vt:lpstr>
      <vt:lpstr>Service van de Vlaamse Visveiling</vt:lpstr>
      <vt:lpstr>Service van de Vlaamse Visveiling</vt:lpstr>
      <vt:lpstr>Service van de Vlaamse Visveiling</vt:lpstr>
      <vt:lpstr>Conclusie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Vlaamse Visveiling</dc:title>
  <dc:creator>Steve Lowyck</dc:creator>
  <cp:lastModifiedBy>Devisch Noël</cp:lastModifiedBy>
  <cp:revision>23</cp:revision>
  <cp:lastPrinted>2013-11-18T10:50:16Z</cp:lastPrinted>
  <dcterms:created xsi:type="dcterms:W3CDTF">2013-11-13T06:12:27Z</dcterms:created>
  <dcterms:modified xsi:type="dcterms:W3CDTF">2013-11-18T14:16:32Z</dcterms:modified>
</cp:coreProperties>
</file>