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9" r:id="rId2"/>
  </p:sldMasterIdLst>
  <p:notesMasterIdLst>
    <p:notesMasterId r:id="rId19"/>
  </p:notesMasterIdLst>
  <p:handoutMasterIdLst>
    <p:handoutMasterId r:id="rId20"/>
  </p:handoutMasterIdLst>
  <p:sldIdLst>
    <p:sldId id="294" r:id="rId3"/>
    <p:sldId id="295" r:id="rId4"/>
    <p:sldId id="296" r:id="rId5"/>
    <p:sldId id="297" r:id="rId6"/>
    <p:sldId id="300" r:id="rId7"/>
    <p:sldId id="298" r:id="rId8"/>
    <p:sldId id="299" r:id="rId9"/>
    <p:sldId id="279" r:id="rId10"/>
    <p:sldId id="301" r:id="rId11"/>
    <p:sldId id="280" r:id="rId12"/>
    <p:sldId id="281" r:id="rId13"/>
    <p:sldId id="288" r:id="rId14"/>
    <p:sldId id="291" r:id="rId15"/>
    <p:sldId id="292" r:id="rId16"/>
    <p:sldId id="293" r:id="rId17"/>
    <p:sldId id="307" r:id="rId18"/>
  </p:sldIdLst>
  <p:sldSz cx="9144000" cy="6858000" type="screen4x3"/>
  <p:notesSz cx="6811963" cy="9942513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8080"/>
    <a:srgbClr val="009FDA"/>
    <a:srgbClr val="99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04" autoAdjust="0"/>
  </p:normalViewPr>
  <p:slideViewPr>
    <p:cSldViewPr>
      <p:cViewPr>
        <p:scale>
          <a:sx n="100" d="100"/>
          <a:sy n="100" d="100"/>
        </p:scale>
        <p:origin x="-282" y="11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3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8536" y="0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F256A1-A413-4F72-BA8C-AABF62E692AC}" type="datetimeFigureOut">
              <a:rPr lang="en-US" smtClean="0"/>
              <a:t>11/21/2013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8536" y="9443662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888B8A-0800-4658-B7A2-AB9312388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0018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8536" y="0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FB5B4C-9419-48A8-88C2-315BEFCF8577}" type="datetimeFigureOut">
              <a:rPr lang="nl-NL" smtClean="0"/>
              <a:pPr/>
              <a:t>21-11-2013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1197" y="4722694"/>
            <a:ext cx="5449570" cy="4474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8536" y="9443662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31740A-4554-49AF-A999-6A9B08B63E87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5865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zonder tek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7"/>
          <p:cNvSpPr>
            <a:spLocks noGrp="1"/>
          </p:cNvSpPr>
          <p:nvPr>
            <p:ph type="body" sz="quarter" idx="10" hasCustomPrompt="1"/>
          </p:nvPr>
        </p:nvSpPr>
        <p:spPr>
          <a:xfrm>
            <a:off x="3276000" y="116632"/>
            <a:ext cx="5256000" cy="3240000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ts val="6000"/>
              </a:lnSpc>
              <a:spcBef>
                <a:spcPts val="0"/>
              </a:spcBef>
              <a:buNone/>
              <a:defRPr sz="7100" b="1" cap="all" spc="150" baseline="0">
                <a:solidFill>
                  <a:schemeClr val="bg1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nl-NL" dirty="0" smtClean="0"/>
              <a:t>Titel van de presentatie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2" hasCustomPrompt="1"/>
          </p:nvPr>
        </p:nvSpPr>
        <p:spPr>
          <a:xfrm>
            <a:off x="5220072" y="3672000"/>
            <a:ext cx="3311928" cy="288032"/>
          </a:xfrm>
          <a:prstGeom prst="rect">
            <a:avLst/>
          </a:prstGeom>
        </p:spPr>
        <p:txBody>
          <a:bodyPr lIns="36000" tIns="0" rIns="0" bIns="0"/>
          <a:lstStyle>
            <a:lvl1pPr marL="0" indent="0" algn="r">
              <a:buNone/>
              <a:defRPr sz="1800" b="1" i="0" cap="all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 smtClean="0"/>
              <a:t>naam presentator | functie</a:t>
            </a:r>
            <a:endParaRPr lang="nl-NL" dirty="0"/>
          </a:p>
        </p:txBody>
      </p:sp>
      <p:sp>
        <p:nvSpPr>
          <p:cNvPr id="5" name="Tijdelijke aanduiding voor datum 1"/>
          <p:cNvSpPr>
            <a:spLocks noGrp="1"/>
          </p:cNvSpPr>
          <p:nvPr>
            <p:ph type="dt" sz="half" idx="13"/>
          </p:nvPr>
        </p:nvSpPr>
        <p:spPr>
          <a:xfrm>
            <a:off x="3275856" y="3672000"/>
            <a:ext cx="1872208" cy="288032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b="1" i="0" cap="all" baseline="0">
                <a:solidFill>
                  <a:schemeClr val="bg1"/>
                </a:solidFill>
              </a:defRPr>
            </a:lvl1pPr>
          </a:lstStyle>
          <a:p>
            <a:fld id="{42456511-6892-4EB2-A2DA-F266F3DB1699}" type="datetime4">
              <a:rPr lang="nl-NL" smtClean="0"/>
              <a:t>21 november 2013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35357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tpagina I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6929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21820B-8594-48A6-971F-DC259E51FFFE}" type="datetimeFigureOut">
              <a:rPr lang="en-US" smtClean="0"/>
              <a:t>11/21/2013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8B19F0-382C-4AA2-9876-A7BC74EB30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01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42938" y="1857375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071813" y="6072188"/>
            <a:ext cx="3357562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72250" y="6072188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255E37-CF81-4F7E-BE5A-306CD5E7274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765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zonder tek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7"/>
          <p:cNvSpPr>
            <a:spLocks noGrp="1"/>
          </p:cNvSpPr>
          <p:nvPr>
            <p:ph type="body" sz="quarter" idx="10" hasCustomPrompt="1"/>
          </p:nvPr>
        </p:nvSpPr>
        <p:spPr>
          <a:xfrm>
            <a:off x="3276000" y="116632"/>
            <a:ext cx="5256000" cy="3240000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ts val="6000"/>
              </a:lnSpc>
              <a:spcBef>
                <a:spcPts val="0"/>
              </a:spcBef>
              <a:buNone/>
              <a:defRPr sz="7100" b="1" cap="all" spc="150" baseline="0">
                <a:solidFill>
                  <a:schemeClr val="bg1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en-US" smtClean="0"/>
              <a:t>Titel van de presentatie</a:t>
            </a:r>
            <a:endParaRPr lang="en-US" dirty="0" smtClean="0"/>
          </a:p>
        </p:txBody>
      </p:sp>
      <p:sp>
        <p:nvSpPr>
          <p:cNvPr id="7" name="Tijdelijke aanduiding voor tekst 3"/>
          <p:cNvSpPr>
            <a:spLocks noGrp="1"/>
          </p:cNvSpPr>
          <p:nvPr>
            <p:ph type="body" sz="quarter" idx="12" hasCustomPrompt="1"/>
          </p:nvPr>
        </p:nvSpPr>
        <p:spPr>
          <a:xfrm>
            <a:off x="3276000" y="3672000"/>
            <a:ext cx="5256000" cy="288032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buNone/>
              <a:defRPr sz="1800" b="1" i="0" cap="all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00 Januari 2012 | naam presentator | functie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411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van de presentatie - afbeeld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ekst 7"/>
          <p:cNvSpPr>
            <a:spLocks noGrp="1"/>
          </p:cNvSpPr>
          <p:nvPr>
            <p:ph type="body" sz="quarter" idx="10" hasCustomPrompt="1"/>
          </p:nvPr>
        </p:nvSpPr>
        <p:spPr>
          <a:xfrm>
            <a:off x="3276000" y="116632"/>
            <a:ext cx="5256000" cy="3240000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ts val="6000"/>
              </a:lnSpc>
              <a:spcBef>
                <a:spcPts val="0"/>
              </a:spcBef>
              <a:buNone/>
              <a:defRPr sz="7100" b="1" cap="all" spc="150" baseline="0">
                <a:solidFill>
                  <a:schemeClr val="bg1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en-US" smtClean="0"/>
              <a:t>Titel van de presentatie</a:t>
            </a:r>
            <a:endParaRPr lang="en-US" dirty="0" smtClean="0"/>
          </a:p>
        </p:txBody>
      </p:sp>
      <p:sp>
        <p:nvSpPr>
          <p:cNvPr id="9" name="Tijdelijke aanduiding voor tekst 3"/>
          <p:cNvSpPr>
            <a:spLocks noGrp="1"/>
          </p:cNvSpPr>
          <p:nvPr>
            <p:ph type="body" sz="quarter" idx="12" hasCustomPrompt="1"/>
          </p:nvPr>
        </p:nvSpPr>
        <p:spPr>
          <a:xfrm>
            <a:off x="3276000" y="3672000"/>
            <a:ext cx="5256000" cy="288032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buNone/>
              <a:defRPr sz="1800" b="1" i="0" cap="all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00 Januari 2012 | naam presentator | functie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860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met kop - Blau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92000" y="504000"/>
            <a:ext cx="7200000" cy="6480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4300" b="1" i="0" cap="all" spc="4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1691680" y="1700808"/>
            <a:ext cx="7200925" cy="46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jdelijke aanduiding voor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1692000" y="6480000"/>
            <a:ext cx="6264376" cy="1893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100" cap="all" spc="3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Presentatie titel | 00 januari 2012</a:t>
            </a:r>
            <a:endParaRPr lang="en-US" dirty="0"/>
          </a:p>
        </p:txBody>
      </p:sp>
      <p:sp>
        <p:nvSpPr>
          <p:cNvPr id="9" name="Tijdelijke aanduiding voor tekst 5"/>
          <p:cNvSpPr>
            <a:spLocks noGrp="1"/>
          </p:cNvSpPr>
          <p:nvPr>
            <p:ph type="body" sz="quarter" idx="12" hasCustomPrompt="1"/>
          </p:nvPr>
        </p:nvSpPr>
        <p:spPr>
          <a:xfrm>
            <a:off x="8100392" y="6488384"/>
            <a:ext cx="792088" cy="180976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1100" cap="all" spc="30" baseline="0">
                <a:solidFill>
                  <a:schemeClr val="bg1"/>
                </a:solidFill>
              </a:defRPr>
            </a:lvl1pPr>
          </a:lstStyle>
          <a:p>
            <a:pPr lvl="0"/>
            <a:fld id="{E5410E2C-EEB5-433C-A0E6-B2D2B8380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70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 met kop - Wi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91680" y="576008"/>
            <a:ext cx="7200000" cy="548736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4300"/>
              </a:lnSpc>
              <a:defRPr sz="4300" b="1" i="0" cap="all" spc="3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1691680" y="1692000"/>
            <a:ext cx="7200925" cy="46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0">
                <a:solidFill>
                  <a:srgbClr val="808080"/>
                </a:solidFill>
              </a:defRPr>
            </a:lvl1pPr>
            <a:lvl2pPr>
              <a:defRPr sz="2200">
                <a:solidFill>
                  <a:srgbClr val="808080"/>
                </a:solidFill>
              </a:defRPr>
            </a:lvl2pPr>
            <a:lvl3pPr>
              <a:defRPr sz="2200">
                <a:solidFill>
                  <a:srgbClr val="808080"/>
                </a:solidFill>
              </a:defRPr>
            </a:lvl3pPr>
            <a:lvl4pPr>
              <a:defRPr sz="2200">
                <a:solidFill>
                  <a:srgbClr val="808080"/>
                </a:solidFill>
              </a:defRPr>
            </a:lvl4pPr>
            <a:lvl5pPr>
              <a:defRPr sz="2200">
                <a:solidFill>
                  <a:srgbClr val="80808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jdelijke aanduiding voor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1692000" y="6480000"/>
            <a:ext cx="6264376" cy="1893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100" cap="all" spc="30" baseline="0">
                <a:solidFill>
                  <a:srgbClr val="808080"/>
                </a:solidFill>
              </a:defRPr>
            </a:lvl1pPr>
          </a:lstStyle>
          <a:p>
            <a:pPr lvl="0"/>
            <a:r>
              <a:rPr lang="en-US" smtClean="0"/>
              <a:t>Presentatie titel | 00 januari 2012</a:t>
            </a:r>
            <a:endParaRPr lang="en-US" dirty="0"/>
          </a:p>
        </p:txBody>
      </p:sp>
      <p:sp>
        <p:nvSpPr>
          <p:cNvPr id="7" name="Tijdelijke aanduiding voor tekst 5"/>
          <p:cNvSpPr>
            <a:spLocks noGrp="1"/>
          </p:cNvSpPr>
          <p:nvPr>
            <p:ph type="body" sz="quarter" idx="12" hasCustomPrompt="1"/>
          </p:nvPr>
        </p:nvSpPr>
        <p:spPr>
          <a:xfrm>
            <a:off x="8100392" y="6488384"/>
            <a:ext cx="792088" cy="180976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1100" cap="all" spc="30" baseline="0">
                <a:solidFill>
                  <a:schemeClr val="accent6"/>
                </a:solidFill>
              </a:defRPr>
            </a:lvl1pPr>
          </a:lstStyle>
          <a:p>
            <a:pPr lvl="0"/>
            <a:fld id="{E5410E2C-EEB5-433C-A0E6-B2D2B8380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346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t foto - vertica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4067944" y="332656"/>
            <a:ext cx="4860000" cy="108012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4300"/>
              </a:lnSpc>
              <a:defRPr sz="4300" b="1" i="0" cap="all" spc="30" baseline="0">
                <a:solidFill>
                  <a:srgbClr val="009FDA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4068000" y="1628800"/>
            <a:ext cx="4860000" cy="45365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0">
                <a:solidFill>
                  <a:srgbClr val="808080"/>
                </a:solidFill>
              </a:defRPr>
            </a:lvl1pPr>
            <a:lvl2pPr>
              <a:defRPr sz="2200">
                <a:solidFill>
                  <a:srgbClr val="808080"/>
                </a:solidFill>
              </a:defRPr>
            </a:lvl2pPr>
            <a:lvl3pPr>
              <a:defRPr sz="2200">
                <a:solidFill>
                  <a:srgbClr val="808080"/>
                </a:solidFill>
              </a:defRPr>
            </a:lvl3pPr>
            <a:lvl4pPr>
              <a:defRPr sz="2200">
                <a:solidFill>
                  <a:srgbClr val="808080"/>
                </a:solidFill>
              </a:defRPr>
            </a:lvl4pPr>
            <a:lvl5pPr>
              <a:defRPr sz="2200">
                <a:solidFill>
                  <a:srgbClr val="80808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ijdelijke aanduiding voor afbeelding 6"/>
          <p:cNvSpPr>
            <a:spLocks noGrp="1"/>
          </p:cNvSpPr>
          <p:nvPr>
            <p:ph type="pic" sz="quarter" idx="12"/>
          </p:nvPr>
        </p:nvSpPr>
        <p:spPr>
          <a:xfrm>
            <a:off x="1058400" y="0"/>
            <a:ext cx="2646000" cy="6858000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4067944" y="6480000"/>
            <a:ext cx="3888432" cy="1893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100" cap="all" spc="30" baseline="0">
                <a:solidFill>
                  <a:srgbClr val="808080"/>
                </a:solidFill>
              </a:defRPr>
            </a:lvl1pPr>
          </a:lstStyle>
          <a:p>
            <a:pPr lvl="0"/>
            <a:r>
              <a:rPr lang="en-US" smtClean="0"/>
              <a:t>Presentatie titel | 00 januari 2012</a:t>
            </a:r>
            <a:endParaRPr lang="en-US" dirty="0"/>
          </a:p>
        </p:txBody>
      </p:sp>
      <p:sp>
        <p:nvSpPr>
          <p:cNvPr id="8" name="Tijdelijke aanduiding voor tekst 5"/>
          <p:cNvSpPr>
            <a:spLocks noGrp="1"/>
          </p:cNvSpPr>
          <p:nvPr>
            <p:ph type="body" sz="quarter" idx="13" hasCustomPrompt="1"/>
          </p:nvPr>
        </p:nvSpPr>
        <p:spPr>
          <a:xfrm>
            <a:off x="8100392" y="6488384"/>
            <a:ext cx="792088" cy="180976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1100" cap="all" spc="30" baseline="0">
                <a:solidFill>
                  <a:schemeClr val="accent6"/>
                </a:solidFill>
              </a:defRPr>
            </a:lvl1pPr>
          </a:lstStyle>
          <a:p>
            <a:pPr lvl="0"/>
            <a:fld id="{E5410E2C-EEB5-433C-A0E6-B2D2B8380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462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t foto - horizonta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1691680" y="1656000"/>
            <a:ext cx="7272808" cy="14849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0">
                <a:solidFill>
                  <a:srgbClr val="808080"/>
                </a:solidFill>
              </a:defRPr>
            </a:lvl1pPr>
            <a:lvl2pPr>
              <a:defRPr sz="2200">
                <a:solidFill>
                  <a:srgbClr val="808080"/>
                </a:solidFill>
              </a:defRPr>
            </a:lvl2pPr>
            <a:lvl3pPr>
              <a:defRPr sz="2200">
                <a:solidFill>
                  <a:srgbClr val="808080"/>
                </a:solidFill>
              </a:defRPr>
            </a:lvl3pPr>
            <a:lvl4pPr>
              <a:defRPr sz="2200">
                <a:solidFill>
                  <a:srgbClr val="808080"/>
                </a:solidFill>
              </a:defRPr>
            </a:lvl4pPr>
            <a:lvl5pPr>
              <a:defRPr sz="2200">
                <a:solidFill>
                  <a:srgbClr val="80808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jdelijke aanduiding voor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4068000" y="6372000"/>
            <a:ext cx="4860000" cy="1785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100" cap="all" spc="30" baseline="0">
                <a:solidFill>
                  <a:srgbClr val="999999"/>
                </a:solidFill>
              </a:defRPr>
            </a:lvl1pPr>
          </a:lstStyle>
          <a:p>
            <a:pPr lvl="0"/>
            <a:r>
              <a:rPr lang="en-US" smtClean="0"/>
              <a:t>Presentatie titel | 00 januari 2012</a:t>
            </a:r>
            <a:endParaRPr lang="en-US" dirty="0"/>
          </a:p>
        </p:txBody>
      </p:sp>
      <p:sp>
        <p:nvSpPr>
          <p:cNvPr id="7" name="Tijdelijke aanduiding voor afbeelding 6"/>
          <p:cNvSpPr>
            <a:spLocks noGrp="1"/>
          </p:cNvSpPr>
          <p:nvPr>
            <p:ph type="pic" sz="quarter" idx="12"/>
          </p:nvPr>
        </p:nvSpPr>
        <p:spPr>
          <a:xfrm>
            <a:off x="1058400" y="3420000"/>
            <a:ext cx="8085600" cy="3456000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691680" y="576008"/>
            <a:ext cx="7200000" cy="548736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4300"/>
              </a:lnSpc>
              <a:defRPr sz="4300" b="1" i="0" cap="all" spc="3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83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met 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4068000" y="6372000"/>
            <a:ext cx="4860000" cy="1785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100" cap="all" spc="30" baseline="0">
                <a:solidFill>
                  <a:srgbClr val="999999"/>
                </a:solidFill>
              </a:defRPr>
            </a:lvl1pPr>
          </a:lstStyle>
          <a:p>
            <a:pPr lvl="0"/>
            <a:r>
              <a:rPr lang="en-US" smtClean="0"/>
              <a:t>Presentatie titel | 00 januari 2012</a:t>
            </a:r>
            <a:endParaRPr lang="en-US" dirty="0"/>
          </a:p>
        </p:txBody>
      </p:sp>
      <p:sp>
        <p:nvSpPr>
          <p:cNvPr id="7" name="Tijdelijke aanduiding voor afbeelding 6"/>
          <p:cNvSpPr>
            <a:spLocks noGrp="1"/>
          </p:cNvSpPr>
          <p:nvPr>
            <p:ph type="pic" sz="quarter" idx="12"/>
          </p:nvPr>
        </p:nvSpPr>
        <p:spPr>
          <a:xfrm>
            <a:off x="1058400" y="1332000"/>
            <a:ext cx="8085600" cy="5526000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1691680" y="576008"/>
            <a:ext cx="7200000" cy="548736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4300"/>
              </a:lnSpc>
              <a:defRPr sz="4300" b="1" i="0" cap="all" spc="3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818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van de presentatie - afbeeld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ekst 7"/>
          <p:cNvSpPr>
            <a:spLocks noGrp="1"/>
          </p:cNvSpPr>
          <p:nvPr>
            <p:ph type="body" sz="quarter" idx="10" hasCustomPrompt="1"/>
          </p:nvPr>
        </p:nvSpPr>
        <p:spPr>
          <a:xfrm>
            <a:off x="3276000" y="116632"/>
            <a:ext cx="5256000" cy="3240000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ts val="6000"/>
              </a:lnSpc>
              <a:spcBef>
                <a:spcPts val="0"/>
              </a:spcBef>
              <a:buNone/>
              <a:defRPr sz="7100" b="1" cap="all" spc="150" baseline="0">
                <a:solidFill>
                  <a:schemeClr val="bg1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nl-NL" dirty="0" smtClean="0"/>
              <a:t>Titel van de presentatie</a:t>
            </a:r>
          </a:p>
        </p:txBody>
      </p:sp>
      <p:sp>
        <p:nvSpPr>
          <p:cNvPr id="6" name="Tijdelijke aanduiding voor tekst 3"/>
          <p:cNvSpPr>
            <a:spLocks noGrp="1"/>
          </p:cNvSpPr>
          <p:nvPr>
            <p:ph type="body" sz="quarter" idx="12" hasCustomPrompt="1"/>
          </p:nvPr>
        </p:nvSpPr>
        <p:spPr>
          <a:xfrm>
            <a:off x="5220072" y="3672000"/>
            <a:ext cx="3311928" cy="288032"/>
          </a:xfrm>
          <a:prstGeom prst="rect">
            <a:avLst/>
          </a:prstGeom>
        </p:spPr>
        <p:txBody>
          <a:bodyPr lIns="36000" tIns="0" rIns="0" bIns="0"/>
          <a:lstStyle>
            <a:lvl1pPr marL="0" indent="0" algn="r">
              <a:buNone/>
              <a:defRPr sz="1800" b="1" i="0" cap="all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 smtClean="0"/>
              <a:t>naam presentator | functie</a:t>
            </a:r>
            <a:endParaRPr lang="nl-NL" dirty="0"/>
          </a:p>
        </p:txBody>
      </p:sp>
      <p:sp>
        <p:nvSpPr>
          <p:cNvPr id="7" name="Tijdelijke aanduiding voor datum 1"/>
          <p:cNvSpPr>
            <a:spLocks noGrp="1"/>
          </p:cNvSpPr>
          <p:nvPr>
            <p:ph type="dt" sz="half" idx="13"/>
          </p:nvPr>
        </p:nvSpPr>
        <p:spPr>
          <a:xfrm>
            <a:off x="3275856" y="3672000"/>
            <a:ext cx="1872208" cy="288032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b="1" i="0" cap="all" baseline="0">
                <a:solidFill>
                  <a:schemeClr val="bg1"/>
                </a:solidFill>
              </a:defRPr>
            </a:lvl1pPr>
          </a:lstStyle>
          <a:p>
            <a:fld id="{42456511-6892-4EB2-A2DA-F266F3DB1699}" type="datetime4">
              <a:rPr lang="nl-NL" smtClean="0"/>
              <a:t>21 november 2013</a:t>
            </a:fld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 hasCustomPrompt="1"/>
          </p:nvPr>
        </p:nvSpPr>
        <p:spPr>
          <a:xfrm>
            <a:off x="1728000" y="620688"/>
            <a:ext cx="7200800" cy="432048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4300"/>
              </a:lnSpc>
              <a:defRPr sz="4300" b="1" i="0" cap="all" spc="3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tabel</a:t>
            </a:r>
            <a:endParaRPr lang="en-US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1728000" y="1332000"/>
            <a:ext cx="7200000" cy="36004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300"/>
              </a:lnSpc>
              <a:spcBef>
                <a:spcPts val="0"/>
              </a:spcBef>
              <a:buNone/>
              <a:defRPr sz="2200" b="1" i="0" cap="all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ijdelijke aanduiding voor grafiek 5"/>
          <p:cNvSpPr>
            <a:spLocks noGrp="1"/>
          </p:cNvSpPr>
          <p:nvPr>
            <p:ph type="chart" sz="quarter" idx="12"/>
          </p:nvPr>
        </p:nvSpPr>
        <p:spPr>
          <a:xfrm>
            <a:off x="1728000" y="1988840"/>
            <a:ext cx="7200000" cy="4176464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9" name="Tijdelijke aanduiding voor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1692000" y="6480000"/>
            <a:ext cx="6264376" cy="1893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100" cap="all" spc="3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Presentatie titel | 00 januari 2012</a:t>
            </a:r>
            <a:endParaRPr lang="en-US" dirty="0"/>
          </a:p>
        </p:txBody>
      </p:sp>
      <p:sp>
        <p:nvSpPr>
          <p:cNvPr id="10" name="Tijdelijke aanduiding voor tekst 5"/>
          <p:cNvSpPr>
            <a:spLocks noGrp="1"/>
          </p:cNvSpPr>
          <p:nvPr>
            <p:ph type="body" sz="quarter" idx="13" hasCustomPrompt="1"/>
          </p:nvPr>
        </p:nvSpPr>
        <p:spPr>
          <a:xfrm>
            <a:off x="8100392" y="6488384"/>
            <a:ext cx="792088" cy="180976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1100" cap="all" spc="30" baseline="0">
                <a:solidFill>
                  <a:schemeClr val="bg1"/>
                </a:solidFill>
              </a:defRPr>
            </a:lvl1pPr>
          </a:lstStyle>
          <a:p>
            <a:pPr lvl="0"/>
            <a:fld id="{E5410E2C-EEB5-433C-A0E6-B2D2B8380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510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tpagina N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849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93D7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071813" y="6072188"/>
            <a:ext cx="3357562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93D7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72250" y="6072188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A3C4F3-4145-4610-A03C-F7AB7C92B76D}" type="slidenum">
              <a:rPr lang="en-GB">
                <a:solidFill>
                  <a:srgbClr val="0093D7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93D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779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93D7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071813" y="6072188"/>
            <a:ext cx="3357562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93D7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72250" y="6072188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1CDC73-A6CF-458C-A05C-41C4FE043D69}" type="slidenum">
              <a:rPr lang="en-GB">
                <a:solidFill>
                  <a:srgbClr val="0093D7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93D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9701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lgemeen-Blauw-Opsomming-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7"/>
          <p:cNvSpPr>
            <a:spLocks noGrp="1"/>
          </p:cNvSpPr>
          <p:nvPr>
            <p:ph type="body" sz="quarter" idx="10"/>
          </p:nvPr>
        </p:nvSpPr>
        <p:spPr>
          <a:xfrm>
            <a:off x="500089" y="357171"/>
            <a:ext cx="7858125" cy="785813"/>
          </a:xfrm>
          <a:prstGeom prst="rect">
            <a:avLst/>
          </a:prstGeom>
        </p:spPr>
        <p:txBody>
          <a:bodyPr/>
          <a:lstStyle>
            <a:lvl1pPr>
              <a:buNone/>
              <a:defRPr sz="3000" b="1">
                <a:solidFill>
                  <a:schemeClr val="bg1"/>
                </a:solidFill>
                <a:latin typeface="Trebuchet MS" pitchFamily="34" charset="0"/>
              </a:defRPr>
            </a:lvl1pPr>
            <a:lvl5pPr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571472" y="1571612"/>
            <a:ext cx="7786742" cy="4714908"/>
          </a:xfrm>
          <a:prstGeom prst="rect">
            <a:avLst/>
          </a:prstGeom>
        </p:spPr>
        <p:txBody>
          <a:bodyPr/>
          <a:lstStyle>
            <a:lvl1pPr marL="457200" indent="-457200" algn="l">
              <a:buFont typeface="Arial" pitchFamily="34" charset="0"/>
              <a:buChar char="•"/>
              <a:defRPr sz="4000" b="0" baseline="0">
                <a:solidFill>
                  <a:schemeClr val="tx1"/>
                </a:solidFill>
                <a:latin typeface="Trebuchet MS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 smtClean="0"/>
          </a:p>
          <a:p>
            <a:r>
              <a:rPr lang="en-US" dirty="0" err="1" smtClean="0"/>
              <a:t>Opsomming</a:t>
            </a:r>
            <a:r>
              <a:rPr lang="en-US" dirty="0" smtClean="0"/>
              <a:t> 1</a:t>
            </a:r>
          </a:p>
          <a:p>
            <a:r>
              <a:rPr lang="en-US" dirty="0" err="1" smtClean="0"/>
              <a:t>Opsomming</a:t>
            </a:r>
            <a:r>
              <a:rPr lang="en-US" dirty="0" smtClean="0"/>
              <a:t> 2</a:t>
            </a:r>
          </a:p>
          <a:p>
            <a:r>
              <a:rPr lang="en-US" dirty="0" err="1" smtClean="0"/>
              <a:t>Opsomming</a:t>
            </a:r>
            <a:r>
              <a:rPr lang="en-US" dirty="0" smtClean="0"/>
              <a:t> 3</a:t>
            </a:r>
          </a:p>
          <a:p>
            <a:r>
              <a:rPr lang="en-US" dirty="0" err="1" smtClean="0"/>
              <a:t>Opsomming</a:t>
            </a:r>
            <a:r>
              <a:rPr lang="en-US" dirty="0" smtClean="0"/>
              <a:t> 4</a:t>
            </a:r>
          </a:p>
          <a:p>
            <a:r>
              <a:rPr lang="en-US" dirty="0" err="1" smtClean="0"/>
              <a:t>Opsomming</a:t>
            </a:r>
            <a:r>
              <a:rPr lang="en-US" dirty="0" smtClean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33719097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42938" y="1857375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93D7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071813" y="6072188"/>
            <a:ext cx="3357562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93D7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72250" y="6072188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255E37-CF81-4F7E-BE5A-306CD5E7274F}" type="slidenum">
              <a:rPr lang="en-GB">
                <a:solidFill>
                  <a:srgbClr val="0093D7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93D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6843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93D7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071813" y="6072188"/>
            <a:ext cx="3357562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93D7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72250" y="6072188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957CA-1C75-46C7-99E3-FDDD7D7C7FC9}" type="slidenum">
              <a:rPr lang="en-GB">
                <a:solidFill>
                  <a:srgbClr val="0093D7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93D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0857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gemeen-Blauw-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7"/>
          <p:cNvSpPr>
            <a:spLocks noGrp="1"/>
          </p:cNvSpPr>
          <p:nvPr>
            <p:ph type="body" sz="quarter" idx="10"/>
          </p:nvPr>
        </p:nvSpPr>
        <p:spPr>
          <a:xfrm>
            <a:off x="500089" y="357171"/>
            <a:ext cx="7858125" cy="785813"/>
          </a:xfrm>
          <a:prstGeom prst="rect">
            <a:avLst/>
          </a:prstGeom>
        </p:spPr>
        <p:txBody>
          <a:bodyPr/>
          <a:lstStyle>
            <a:lvl1pPr>
              <a:buNone/>
              <a:defRPr sz="3000" b="1">
                <a:solidFill>
                  <a:schemeClr val="bg1"/>
                </a:solidFill>
                <a:latin typeface="Trebuchet MS" pitchFamily="34" charset="0"/>
              </a:defRPr>
            </a:lvl1pPr>
            <a:lvl5pPr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571472" y="1571612"/>
            <a:ext cx="7786742" cy="4714908"/>
          </a:xfrm>
          <a:prstGeom prst="rect">
            <a:avLst/>
          </a:prstGeom>
        </p:spPr>
        <p:txBody>
          <a:bodyPr/>
          <a:lstStyle>
            <a:lvl1pPr marL="457200" indent="-457200" algn="l">
              <a:buFont typeface="Arial" pitchFamily="34" charset="0"/>
              <a:buChar char="•"/>
              <a:defRPr sz="2000" b="0" baseline="0">
                <a:solidFill>
                  <a:schemeClr val="tx1"/>
                </a:solidFill>
                <a:latin typeface="Trebuchet MS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 smtClean="0"/>
          </a:p>
          <a:p>
            <a:r>
              <a:rPr lang="en-US" dirty="0" err="1" smtClean="0"/>
              <a:t>Opsomming</a:t>
            </a:r>
            <a:r>
              <a:rPr lang="en-US" dirty="0" smtClean="0"/>
              <a:t> 1</a:t>
            </a:r>
          </a:p>
          <a:p>
            <a:r>
              <a:rPr lang="en-US" dirty="0" err="1" smtClean="0"/>
              <a:t>Opsomming</a:t>
            </a:r>
            <a:r>
              <a:rPr lang="en-US" dirty="0" smtClean="0"/>
              <a:t> 2</a:t>
            </a:r>
          </a:p>
          <a:p>
            <a:r>
              <a:rPr lang="en-US" dirty="0" err="1" smtClean="0"/>
              <a:t>Opsomming</a:t>
            </a:r>
            <a:r>
              <a:rPr lang="en-US" dirty="0" smtClean="0"/>
              <a:t> 3</a:t>
            </a:r>
          </a:p>
          <a:p>
            <a:r>
              <a:rPr lang="en-US" dirty="0" err="1" smtClean="0"/>
              <a:t>Opsomming</a:t>
            </a:r>
            <a:r>
              <a:rPr lang="en-US" dirty="0" smtClean="0"/>
              <a:t> 4</a:t>
            </a:r>
          </a:p>
          <a:p>
            <a:r>
              <a:rPr lang="en-US" dirty="0" err="1" smtClean="0"/>
              <a:t>Opsomming</a:t>
            </a:r>
            <a:r>
              <a:rPr lang="en-US" dirty="0" smtClean="0"/>
              <a:t> 5</a:t>
            </a:r>
          </a:p>
          <a:p>
            <a:r>
              <a:rPr lang="en-US" dirty="0" err="1" smtClean="0"/>
              <a:t>Opsomming</a:t>
            </a:r>
            <a:r>
              <a:rPr lang="en-US" dirty="0" smtClean="0"/>
              <a:t> 6</a:t>
            </a:r>
          </a:p>
          <a:p>
            <a:r>
              <a:rPr lang="en-US" dirty="0" err="1" smtClean="0"/>
              <a:t>Opsomming</a:t>
            </a:r>
            <a:r>
              <a:rPr lang="en-US" dirty="0" smtClean="0"/>
              <a:t> 7</a:t>
            </a:r>
          </a:p>
          <a:p>
            <a:r>
              <a:rPr lang="en-US" dirty="0" err="1" smtClean="0"/>
              <a:t>Opsomming</a:t>
            </a:r>
            <a:r>
              <a:rPr lang="en-US" dirty="0" smtClean="0"/>
              <a:t> 8</a:t>
            </a:r>
            <a:br>
              <a:rPr lang="en-US" dirty="0" smtClean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53994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met kop - Blau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92000" y="504000"/>
            <a:ext cx="7200000" cy="6480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4300" b="1" i="0" cap="all" spc="4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1691680" y="1700808"/>
            <a:ext cx="7200925" cy="46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ijdelijke aanduiding voor datum 8"/>
          <p:cNvSpPr>
            <a:spLocks noGrp="1"/>
          </p:cNvSpPr>
          <p:nvPr>
            <p:ph type="dt" sz="half" idx="11"/>
          </p:nvPr>
        </p:nvSpPr>
        <p:spPr>
          <a:xfrm>
            <a:off x="1691680" y="6489360"/>
            <a:ext cx="1368152" cy="18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1100" cap="all" baseline="0">
                <a:solidFill>
                  <a:schemeClr val="bg1"/>
                </a:solidFill>
              </a:defRPr>
            </a:lvl1pPr>
          </a:lstStyle>
          <a:p>
            <a:fld id="{4167CBA4-95F9-43E9-A944-1F54104CF606}" type="datetime4">
              <a:rPr lang="nl-NL" smtClean="0"/>
              <a:pPr/>
              <a:t>21 november 2013</a:t>
            </a:fld>
            <a:endParaRPr lang="nl-NL" dirty="0"/>
          </a:p>
        </p:txBody>
      </p:sp>
      <p:sp>
        <p:nvSpPr>
          <p:cNvPr id="15" name="Tijdelijke aanduiding voor dianummer 10"/>
          <p:cNvSpPr>
            <a:spLocks noGrp="1"/>
          </p:cNvSpPr>
          <p:nvPr>
            <p:ph type="sldNum" sz="quarter" idx="13"/>
          </p:nvPr>
        </p:nvSpPr>
        <p:spPr>
          <a:xfrm>
            <a:off x="7812360" y="6489360"/>
            <a:ext cx="1080120" cy="1800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100" cap="all" baseline="0">
                <a:solidFill>
                  <a:schemeClr val="bg1"/>
                </a:solidFill>
              </a:defRPr>
            </a:lvl1pPr>
          </a:lstStyle>
          <a:p>
            <a:fld id="{1F2BC8B9-DD51-48F3-969F-95BCA5F4ED8D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6" name="Tijdelijke aanduiding voor voettekst 9"/>
          <p:cNvSpPr>
            <a:spLocks noGrp="1"/>
          </p:cNvSpPr>
          <p:nvPr>
            <p:ph type="ftr" sz="quarter" idx="12"/>
          </p:nvPr>
        </p:nvSpPr>
        <p:spPr>
          <a:xfrm>
            <a:off x="3131839" y="6489360"/>
            <a:ext cx="4594421" cy="1800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100" cap="all" baseline="0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50168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 met kop - Wi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91680" y="576008"/>
            <a:ext cx="7200000" cy="548736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4300"/>
              </a:lnSpc>
              <a:defRPr sz="4300" b="1" i="0" cap="all" spc="3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1691680" y="1692000"/>
            <a:ext cx="7200925" cy="46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0">
                <a:solidFill>
                  <a:srgbClr val="808080"/>
                </a:solidFill>
              </a:defRPr>
            </a:lvl1pPr>
            <a:lvl2pPr>
              <a:defRPr sz="2200">
                <a:solidFill>
                  <a:srgbClr val="808080"/>
                </a:solidFill>
              </a:defRPr>
            </a:lvl2pPr>
            <a:lvl3pPr>
              <a:defRPr sz="2200">
                <a:solidFill>
                  <a:srgbClr val="808080"/>
                </a:solidFill>
              </a:defRPr>
            </a:lvl3pPr>
            <a:lvl4pPr>
              <a:defRPr sz="2200">
                <a:solidFill>
                  <a:srgbClr val="808080"/>
                </a:solidFill>
              </a:defRPr>
            </a:lvl4pPr>
            <a:lvl5pPr>
              <a:defRPr sz="2200">
                <a:solidFill>
                  <a:srgbClr val="80808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ijdelijke aanduiding voor datum 8"/>
          <p:cNvSpPr>
            <a:spLocks noGrp="1"/>
          </p:cNvSpPr>
          <p:nvPr>
            <p:ph type="dt" sz="half" idx="11"/>
          </p:nvPr>
        </p:nvSpPr>
        <p:spPr>
          <a:xfrm>
            <a:off x="1691680" y="6489360"/>
            <a:ext cx="1368152" cy="18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1100" cap="all" baseline="0">
                <a:solidFill>
                  <a:srgbClr val="808080"/>
                </a:solidFill>
              </a:defRPr>
            </a:lvl1pPr>
          </a:lstStyle>
          <a:p>
            <a:fld id="{4167CBA4-95F9-43E9-A944-1F54104CF606}" type="datetime4">
              <a:rPr lang="nl-NL" smtClean="0"/>
              <a:pPr/>
              <a:t>21 november 2013</a:t>
            </a:fld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3"/>
          </p:nvPr>
        </p:nvSpPr>
        <p:spPr>
          <a:xfrm>
            <a:off x="7812360" y="6489360"/>
            <a:ext cx="1080120" cy="1800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100" cap="all" baseline="0">
                <a:solidFill>
                  <a:srgbClr val="808080"/>
                </a:solidFill>
              </a:defRPr>
            </a:lvl1pPr>
          </a:lstStyle>
          <a:p>
            <a:fld id="{1F2BC8B9-DD51-48F3-969F-95BCA5F4ED8D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2" name="Tijdelijke aanduiding voor voettekst 9"/>
          <p:cNvSpPr>
            <a:spLocks noGrp="1"/>
          </p:cNvSpPr>
          <p:nvPr>
            <p:ph type="ftr" sz="quarter" idx="12"/>
          </p:nvPr>
        </p:nvSpPr>
        <p:spPr>
          <a:xfrm>
            <a:off x="3131839" y="6489360"/>
            <a:ext cx="4594421" cy="1800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100" cap="all" baseline="0">
                <a:solidFill>
                  <a:srgbClr val="808080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71862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t foto - vertica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4067944" y="332656"/>
            <a:ext cx="4860000" cy="108012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4300"/>
              </a:lnSpc>
              <a:defRPr sz="4300" b="1" i="0" cap="all" spc="30" baseline="0">
                <a:solidFill>
                  <a:srgbClr val="009FDA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4068000" y="1628800"/>
            <a:ext cx="4860000" cy="45365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0">
                <a:solidFill>
                  <a:srgbClr val="808080"/>
                </a:solidFill>
              </a:defRPr>
            </a:lvl1pPr>
            <a:lvl2pPr>
              <a:defRPr sz="2200">
                <a:solidFill>
                  <a:srgbClr val="808080"/>
                </a:solidFill>
              </a:defRPr>
            </a:lvl2pPr>
            <a:lvl3pPr>
              <a:defRPr sz="2200">
                <a:solidFill>
                  <a:srgbClr val="808080"/>
                </a:solidFill>
              </a:defRPr>
            </a:lvl3pPr>
            <a:lvl4pPr>
              <a:defRPr sz="2200">
                <a:solidFill>
                  <a:srgbClr val="808080"/>
                </a:solidFill>
              </a:defRPr>
            </a:lvl4pPr>
            <a:lvl5pPr>
              <a:defRPr sz="2200">
                <a:solidFill>
                  <a:srgbClr val="80808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ijdelijke aanduiding voor afbeelding 6"/>
          <p:cNvSpPr>
            <a:spLocks noGrp="1"/>
          </p:cNvSpPr>
          <p:nvPr>
            <p:ph type="pic" sz="quarter" idx="12"/>
          </p:nvPr>
        </p:nvSpPr>
        <p:spPr>
          <a:xfrm>
            <a:off x="1058400" y="0"/>
            <a:ext cx="2646000" cy="6858000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nl-NL" dirty="0"/>
          </a:p>
        </p:txBody>
      </p:sp>
      <p:sp>
        <p:nvSpPr>
          <p:cNvPr id="14" name="Tijdelijke aanduiding voor voettekst 9"/>
          <p:cNvSpPr>
            <a:spLocks noGrp="1"/>
          </p:cNvSpPr>
          <p:nvPr>
            <p:ph type="ftr" sz="quarter" idx="15"/>
          </p:nvPr>
        </p:nvSpPr>
        <p:spPr>
          <a:xfrm>
            <a:off x="4067944" y="6489360"/>
            <a:ext cx="3888037" cy="1800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100" cap="all" baseline="0">
                <a:solidFill>
                  <a:srgbClr val="808080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dianummer 10"/>
          <p:cNvSpPr>
            <a:spLocks noGrp="1"/>
          </p:cNvSpPr>
          <p:nvPr>
            <p:ph type="sldNum" sz="quarter" idx="16"/>
          </p:nvPr>
        </p:nvSpPr>
        <p:spPr>
          <a:xfrm>
            <a:off x="8064000" y="6480000"/>
            <a:ext cx="864096" cy="1800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100" cap="all" baseline="0">
                <a:solidFill>
                  <a:srgbClr val="808080"/>
                </a:solidFill>
              </a:defRPr>
            </a:lvl1pPr>
          </a:lstStyle>
          <a:p>
            <a:fld id="{1F2BC8B9-DD51-48F3-969F-95BCA5F4ED8D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01176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t foto - horizonta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1691680" y="1656000"/>
            <a:ext cx="7272808" cy="14849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0">
                <a:solidFill>
                  <a:srgbClr val="808080"/>
                </a:solidFill>
              </a:defRPr>
            </a:lvl1pPr>
            <a:lvl2pPr>
              <a:defRPr sz="2200">
                <a:solidFill>
                  <a:srgbClr val="808080"/>
                </a:solidFill>
              </a:defRPr>
            </a:lvl2pPr>
            <a:lvl3pPr>
              <a:defRPr sz="2200">
                <a:solidFill>
                  <a:srgbClr val="808080"/>
                </a:solidFill>
              </a:defRPr>
            </a:lvl3pPr>
            <a:lvl4pPr>
              <a:defRPr sz="2200">
                <a:solidFill>
                  <a:srgbClr val="808080"/>
                </a:solidFill>
              </a:defRPr>
            </a:lvl4pPr>
            <a:lvl5pPr>
              <a:defRPr sz="2200">
                <a:solidFill>
                  <a:srgbClr val="80808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jdelijke aanduiding voor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4068000" y="6372000"/>
            <a:ext cx="4860000" cy="1785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100" cap="all" spc="30" baseline="0">
                <a:solidFill>
                  <a:srgbClr val="999999"/>
                </a:solidFill>
              </a:defRPr>
            </a:lvl1pPr>
          </a:lstStyle>
          <a:p>
            <a:pPr lvl="0"/>
            <a:r>
              <a:rPr lang="nl-NL" dirty="0" smtClean="0"/>
              <a:t>Presentatie titel | 00 januari 2012</a:t>
            </a:r>
            <a:endParaRPr lang="nl-NL" dirty="0"/>
          </a:p>
        </p:txBody>
      </p:sp>
      <p:sp>
        <p:nvSpPr>
          <p:cNvPr id="7" name="Tijdelijke aanduiding voor afbeelding 6"/>
          <p:cNvSpPr>
            <a:spLocks noGrp="1"/>
          </p:cNvSpPr>
          <p:nvPr>
            <p:ph type="pic" sz="quarter" idx="12"/>
          </p:nvPr>
        </p:nvSpPr>
        <p:spPr>
          <a:xfrm>
            <a:off x="1058400" y="3420000"/>
            <a:ext cx="8085600" cy="3456000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nl-NL" dirty="0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691680" y="576008"/>
            <a:ext cx="7200000" cy="548736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4300"/>
              </a:lnSpc>
              <a:defRPr sz="4300" b="1" i="0" cap="all" spc="3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74608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met 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4068000" y="6372000"/>
            <a:ext cx="4860000" cy="1785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100" cap="all" spc="30" baseline="0">
                <a:solidFill>
                  <a:srgbClr val="999999"/>
                </a:solidFill>
              </a:defRPr>
            </a:lvl1pPr>
          </a:lstStyle>
          <a:p>
            <a:pPr lvl="0"/>
            <a:r>
              <a:rPr lang="nl-NL" dirty="0" smtClean="0"/>
              <a:t>Presentatie titel | 00 januari 2012</a:t>
            </a:r>
            <a:endParaRPr lang="nl-NL" dirty="0"/>
          </a:p>
        </p:txBody>
      </p:sp>
      <p:sp>
        <p:nvSpPr>
          <p:cNvPr id="7" name="Tijdelijke aanduiding voor afbeelding 6"/>
          <p:cNvSpPr>
            <a:spLocks noGrp="1"/>
          </p:cNvSpPr>
          <p:nvPr>
            <p:ph type="pic" sz="quarter" idx="12"/>
          </p:nvPr>
        </p:nvSpPr>
        <p:spPr>
          <a:xfrm>
            <a:off x="1058400" y="1332000"/>
            <a:ext cx="8085600" cy="5526000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nl-NL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1691680" y="576008"/>
            <a:ext cx="7200000" cy="548736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4300"/>
              </a:lnSpc>
              <a:defRPr sz="4300" b="1" i="0" cap="all" spc="3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06321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 hasCustomPrompt="1"/>
          </p:nvPr>
        </p:nvSpPr>
        <p:spPr>
          <a:xfrm>
            <a:off x="1728000" y="620688"/>
            <a:ext cx="7200800" cy="432048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4300"/>
              </a:lnSpc>
              <a:defRPr sz="4300" b="1" i="0" cap="all" spc="30" baseline="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tabel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1728000" y="1332000"/>
            <a:ext cx="7200000" cy="36004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300"/>
              </a:lnSpc>
              <a:spcBef>
                <a:spcPts val="0"/>
              </a:spcBef>
              <a:buNone/>
              <a:defRPr sz="2200" b="1" i="0" cap="all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ijdelijke aanduiding voor grafiek 5"/>
          <p:cNvSpPr>
            <a:spLocks noGrp="1"/>
          </p:cNvSpPr>
          <p:nvPr>
            <p:ph type="chart" sz="quarter" idx="12"/>
          </p:nvPr>
        </p:nvSpPr>
        <p:spPr>
          <a:xfrm>
            <a:off x="1728000" y="1988840"/>
            <a:ext cx="7200000" cy="4176464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chart</a:t>
            </a:r>
            <a:endParaRPr lang="nl-NL" dirty="0"/>
          </a:p>
        </p:txBody>
      </p:sp>
      <p:sp>
        <p:nvSpPr>
          <p:cNvPr id="7" name="Tijdelijke aanduiding voor datum 8"/>
          <p:cNvSpPr>
            <a:spLocks noGrp="1"/>
          </p:cNvSpPr>
          <p:nvPr>
            <p:ph type="dt" sz="half" idx="11"/>
          </p:nvPr>
        </p:nvSpPr>
        <p:spPr>
          <a:xfrm>
            <a:off x="1763688" y="6489360"/>
            <a:ext cx="1296000" cy="18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1100" cap="all" baseline="0">
                <a:solidFill>
                  <a:schemeClr val="bg1"/>
                </a:solidFill>
              </a:defRPr>
            </a:lvl1pPr>
          </a:lstStyle>
          <a:p>
            <a:fld id="{4167CBA4-95F9-43E9-A944-1F54104CF606}" type="datetime4">
              <a:rPr lang="nl-NL" smtClean="0"/>
              <a:pPr/>
              <a:t>21 november 2013</a:t>
            </a:fld>
            <a:endParaRPr lang="nl-NL" dirty="0"/>
          </a:p>
        </p:txBody>
      </p:sp>
      <p:sp>
        <p:nvSpPr>
          <p:cNvPr id="8" name="Tijdelijke aanduiding voor dianummer 10"/>
          <p:cNvSpPr>
            <a:spLocks noGrp="1"/>
          </p:cNvSpPr>
          <p:nvPr>
            <p:ph type="sldNum" sz="quarter" idx="13"/>
          </p:nvPr>
        </p:nvSpPr>
        <p:spPr>
          <a:xfrm>
            <a:off x="7812360" y="6489360"/>
            <a:ext cx="1080120" cy="1800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100" cap="all" baseline="0">
                <a:solidFill>
                  <a:schemeClr val="bg1"/>
                </a:solidFill>
              </a:defRPr>
            </a:lvl1pPr>
          </a:lstStyle>
          <a:p>
            <a:fld id="{1F2BC8B9-DD51-48F3-969F-95BCA5F4ED8D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1" name="Tijdelijke aanduiding voor voettekst 9"/>
          <p:cNvSpPr>
            <a:spLocks noGrp="1"/>
          </p:cNvSpPr>
          <p:nvPr>
            <p:ph type="ftr" sz="quarter" idx="14"/>
          </p:nvPr>
        </p:nvSpPr>
        <p:spPr>
          <a:xfrm>
            <a:off x="3131839" y="6489360"/>
            <a:ext cx="4594421" cy="1800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100" cap="all" baseline="0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07804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tpagina N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5465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49" r:id="rId2"/>
    <p:sldLayoutId id="2147483678" r:id="rId3"/>
    <p:sldLayoutId id="2147483679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8" r:id="rId11"/>
    <p:sldLayoutId id="2147483706" r:id="rId12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6719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400" dirty="0"/>
              <a:t/>
            </a:r>
            <a:br>
              <a:rPr lang="nl-NL" sz="4400" dirty="0"/>
            </a:br>
            <a:endParaRPr lang="en-US" dirty="0"/>
          </a:p>
        </p:txBody>
      </p:sp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>
          <a:xfrm>
            <a:off x="1259632" y="1340768"/>
            <a:ext cx="7632973" cy="4680000"/>
          </a:xfrm>
        </p:spPr>
        <p:txBody>
          <a:bodyPr/>
          <a:lstStyle/>
          <a:p>
            <a:r>
              <a:rPr lang="nl-NL" sz="6000" b="1" dirty="0" smtClean="0"/>
              <a:t>Aquacultuur in Zeeland </a:t>
            </a:r>
          </a:p>
          <a:p>
            <a:r>
              <a:rPr lang="nl-NL" sz="4800" b="1" dirty="0" smtClean="0"/>
              <a:t>Praktijkgericht onderzoek en educatie</a:t>
            </a:r>
          </a:p>
          <a:p>
            <a:endParaRPr lang="nl-NL" sz="6000" dirty="0"/>
          </a:p>
          <a:p>
            <a:r>
              <a:rPr lang="nl-NL" sz="3200" dirty="0" err="1" smtClean="0"/>
              <a:t>Aquavlan</a:t>
            </a:r>
            <a:r>
              <a:rPr lang="nl-NL" sz="3200" dirty="0" smtClean="0"/>
              <a:t> symposium 22 november 2013</a:t>
            </a:r>
            <a:endParaRPr lang="nl-NL" sz="320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>
          <a:xfrm>
            <a:off x="1547664" y="5733256"/>
            <a:ext cx="7344816" cy="504056"/>
          </a:xfrm>
        </p:spPr>
        <p:txBody>
          <a:bodyPr/>
          <a:lstStyle/>
          <a:p>
            <a:r>
              <a:rPr lang="nl-NL" sz="2000" dirty="0" smtClean="0"/>
              <a:t> Jouke </a:t>
            </a:r>
            <a:r>
              <a:rPr lang="nl-NL" sz="2000" dirty="0" err="1" smtClean="0"/>
              <a:t>HERiNGA</a:t>
            </a:r>
            <a:r>
              <a:rPr lang="nl-NL" sz="2000" dirty="0" smtClean="0"/>
              <a:t>  en Jasper van Houcke </a:t>
            </a:r>
          </a:p>
          <a:p>
            <a:r>
              <a:rPr lang="nl-NL" sz="2000" dirty="0" smtClean="0"/>
              <a:t>Onderzoeksgroep Aquacultuur in </a:t>
            </a:r>
            <a:r>
              <a:rPr lang="nl-NL" sz="2000" dirty="0" err="1" smtClean="0"/>
              <a:t>DeltaGebieden</a:t>
            </a:r>
            <a:r>
              <a:rPr lang="nl-NL" sz="2000" dirty="0" smtClean="0"/>
              <a:t> </a:t>
            </a:r>
          </a:p>
          <a:p>
            <a:r>
              <a:rPr lang="nl-NL" sz="2000" dirty="0" smtClean="0"/>
              <a:t> HZ University Of </a:t>
            </a:r>
            <a:r>
              <a:rPr lang="nl-NL" sz="2000" dirty="0" err="1" smtClean="0"/>
              <a:t>Applied</a:t>
            </a:r>
            <a:r>
              <a:rPr lang="nl-NL" sz="2000" dirty="0" smtClean="0"/>
              <a:t> Sciences </a:t>
            </a:r>
            <a:endParaRPr lang="nl-NL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16262"/>
            <a:ext cx="856935" cy="102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57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200" dirty="0" smtClean="0"/>
              <a:t>Praktijkgericht onderzoek en Kentallen Gebruik SEA Lab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403648" y="1916832"/>
            <a:ext cx="7200925" cy="46800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/>
              <a:t>In nauwe samenwerking met  MKB (kwekers) en </a:t>
            </a:r>
            <a:r>
              <a:rPr lang="nl-NL" b="1" dirty="0" smtClean="0"/>
              <a:t>kennisinstellingen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/>
              <a:t>Flexibele </a:t>
            </a:r>
            <a:r>
              <a:rPr lang="nl-NL" b="1" dirty="0" err="1"/>
              <a:t>onderzoeksagenda</a:t>
            </a:r>
            <a:r>
              <a:rPr lang="nl-NL" b="1" dirty="0"/>
              <a:t> (inspelen op nieuwe ontwikkelingen</a:t>
            </a:r>
            <a:r>
              <a:rPr lang="nl-NL" b="1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 smtClean="0"/>
              <a:t>125 studenten  in 4 jaar actief in SEA Lab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 smtClean="0"/>
              <a:t>32 verschillende praktijkonderzoeken uitgevoerd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 smtClean="0"/>
              <a:t>8 workshops  met totaal 52 deelnemers, georganiseerd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 smtClean="0"/>
              <a:t>19 rondleidingen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b="1" dirty="0" smtClean="0"/>
          </a:p>
          <a:p>
            <a:pPr marL="1943100" lvl="3" indent="-342900"/>
            <a:endParaRPr lang="nl-NL" b="1" dirty="0" smtClean="0"/>
          </a:p>
          <a:p>
            <a:pPr marL="1485900" lvl="2" indent="-342900"/>
            <a:endParaRPr lang="nl-NL" b="1" dirty="0" smtClean="0"/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l-NL" dirty="0" smtClean="0"/>
              <a:t>22 november 2013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F2BC8B9-DD51-48F3-969F-95BCA5F4ED8D}" type="slidenum">
              <a:rPr lang="nl-NL" smtClean="0"/>
              <a:pPr/>
              <a:t>10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616" y="4510725"/>
            <a:ext cx="2552121" cy="1911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760" y="4510725"/>
            <a:ext cx="2548101" cy="191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50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504000"/>
            <a:ext cx="7920880" cy="648000"/>
          </a:xfrm>
        </p:spPr>
        <p:txBody>
          <a:bodyPr/>
          <a:lstStyle/>
          <a:p>
            <a:r>
              <a:rPr lang="nl-NL" sz="3200" dirty="0" smtClean="0"/>
              <a:t>Onderwijs en training in Aquacultuur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187624" y="1340768"/>
            <a:ext cx="7200925" cy="46800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 smtClean="0"/>
              <a:t>4 edities cursus Aquacultuur (7,5 EC, 16 weken). Totaal bereik: 60 studenten en externe cursisten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/>
              <a:t>Transfer ervaring en kennis in training Aquacultuur Nederland - </a:t>
            </a:r>
            <a:r>
              <a:rPr lang="nl-NL" b="1" dirty="0" smtClean="0"/>
              <a:t>Vlaanderen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 smtClean="0"/>
              <a:t>Start ontwikkeling  Semantische WIKI Aquacultuur: kennisontsluiting Aquacultuur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 smtClean="0"/>
              <a:t>Verkenning Opleidingskolom Universiteit – Hogeschool – Middelbaar Beroepsonderwijs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F2BC8B9-DD51-48F3-969F-95BCA5F4ED8D}" type="slidenum">
              <a:rPr lang="nl-NL" smtClean="0"/>
              <a:pPr/>
              <a:t>11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24128" y="3861048"/>
            <a:ext cx="1551782" cy="275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311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188640"/>
            <a:ext cx="7704856" cy="1080120"/>
          </a:xfrm>
        </p:spPr>
        <p:txBody>
          <a:bodyPr/>
          <a:lstStyle/>
          <a:p>
            <a:r>
              <a:rPr lang="en-GB" sz="3000" dirty="0" err="1" smtClean="0"/>
              <a:t>Toekomstige</a:t>
            </a:r>
            <a:r>
              <a:rPr lang="en-GB" sz="3000" dirty="0" smtClean="0"/>
              <a:t> </a:t>
            </a:r>
            <a:r>
              <a:rPr lang="en-GB" sz="3000" dirty="0" err="1" smtClean="0"/>
              <a:t>ontwikkelingen</a:t>
            </a:r>
            <a:r>
              <a:rPr lang="en-GB" sz="3000" dirty="0" smtClean="0"/>
              <a:t> </a:t>
            </a:r>
            <a:r>
              <a:rPr lang="en-GB" sz="3000" dirty="0" err="1" smtClean="0"/>
              <a:t>Aquavlan</a:t>
            </a:r>
            <a:endParaRPr lang="en-GB" sz="3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115616" y="1052736"/>
            <a:ext cx="7200925" cy="4680000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GB" b="1" dirty="0" err="1" smtClean="0"/>
              <a:t>Uitbreiding</a:t>
            </a:r>
            <a:r>
              <a:rPr lang="en-GB" b="1" dirty="0" smtClean="0"/>
              <a:t> </a:t>
            </a:r>
            <a:r>
              <a:rPr lang="en-GB" b="1" dirty="0" err="1" smtClean="0"/>
              <a:t>faciliteiten</a:t>
            </a:r>
            <a:r>
              <a:rPr lang="en-GB" b="1" dirty="0" smtClean="0"/>
              <a:t> SEA Lab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b="1" dirty="0" err="1" smtClean="0"/>
              <a:t>Kennisontsluiting</a:t>
            </a:r>
            <a:r>
              <a:rPr lang="en-GB" b="1" dirty="0" smtClean="0"/>
              <a:t> en </a:t>
            </a:r>
            <a:r>
              <a:rPr lang="en-GB" b="1" dirty="0" err="1" smtClean="0"/>
              <a:t>kennisdisseminatie</a:t>
            </a:r>
            <a:r>
              <a:rPr lang="en-GB" b="1" dirty="0" smtClean="0"/>
              <a:t> (</a:t>
            </a:r>
            <a:r>
              <a:rPr lang="en-GB" b="1" dirty="0" err="1"/>
              <a:t>s</a:t>
            </a:r>
            <a:r>
              <a:rPr lang="en-GB" b="1" dirty="0" err="1" smtClean="0"/>
              <a:t>emantische</a:t>
            </a:r>
            <a:r>
              <a:rPr lang="en-GB" b="1" dirty="0" smtClean="0"/>
              <a:t> WIKI </a:t>
            </a:r>
            <a:r>
              <a:rPr lang="en-GB" b="1" dirty="0" err="1" smtClean="0"/>
              <a:t>doorontwikkeling</a:t>
            </a:r>
            <a:r>
              <a:rPr lang="en-GB" b="1" dirty="0" smtClean="0"/>
              <a:t> + seminars + </a:t>
            </a:r>
            <a:r>
              <a:rPr lang="en-GB" b="1" dirty="0" err="1" smtClean="0"/>
              <a:t>gerichte</a:t>
            </a:r>
            <a:r>
              <a:rPr lang="en-GB" b="1" dirty="0" smtClean="0"/>
              <a:t> </a:t>
            </a:r>
            <a:r>
              <a:rPr lang="en-GB" b="1" dirty="0" err="1" smtClean="0"/>
              <a:t>trainingen</a:t>
            </a:r>
            <a:r>
              <a:rPr lang="en-GB" b="1" dirty="0" smtClean="0"/>
              <a:t>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b="1" dirty="0" err="1" smtClean="0"/>
              <a:t>Doorstroom</a:t>
            </a:r>
            <a:r>
              <a:rPr lang="en-GB" b="1" dirty="0" smtClean="0"/>
              <a:t> </a:t>
            </a:r>
            <a:r>
              <a:rPr lang="en-GB" b="1" dirty="0" err="1" smtClean="0"/>
              <a:t>programma’s</a:t>
            </a:r>
            <a:r>
              <a:rPr lang="en-GB" b="1" dirty="0" smtClean="0"/>
              <a:t> </a:t>
            </a:r>
            <a:r>
              <a:rPr lang="en-GB" b="1" dirty="0" err="1" smtClean="0"/>
              <a:t>middelbaar</a:t>
            </a:r>
            <a:r>
              <a:rPr lang="en-GB" b="1" dirty="0" smtClean="0"/>
              <a:t> – </a:t>
            </a:r>
            <a:r>
              <a:rPr lang="en-GB" b="1" dirty="0" err="1" smtClean="0"/>
              <a:t>hoger</a:t>
            </a:r>
            <a:r>
              <a:rPr lang="en-GB" b="1" dirty="0" smtClean="0"/>
              <a:t> </a:t>
            </a:r>
            <a:r>
              <a:rPr lang="en-GB" b="1" dirty="0" err="1" smtClean="0"/>
              <a:t>onderwijs</a:t>
            </a:r>
            <a:endParaRPr lang="en-GB" b="1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GB" b="1" dirty="0" err="1" smtClean="0"/>
              <a:t>Ondersteuning</a:t>
            </a:r>
            <a:r>
              <a:rPr lang="en-GB" b="1" dirty="0" smtClean="0"/>
              <a:t> </a:t>
            </a:r>
            <a:r>
              <a:rPr lang="en-GB" b="1" dirty="0" err="1" smtClean="0"/>
              <a:t>bedrijven</a:t>
            </a:r>
            <a:r>
              <a:rPr lang="en-GB" b="1" dirty="0" smtClean="0"/>
              <a:t> met </a:t>
            </a:r>
            <a:r>
              <a:rPr lang="en-GB" b="1" dirty="0" err="1" smtClean="0"/>
              <a:t>kennisvragen</a:t>
            </a:r>
            <a:r>
              <a:rPr lang="en-GB" b="1" dirty="0" smtClean="0"/>
              <a:t> </a:t>
            </a:r>
            <a:r>
              <a:rPr lang="en-GB" b="1" dirty="0" err="1" smtClean="0"/>
              <a:t>o.a</a:t>
            </a:r>
            <a:r>
              <a:rPr lang="en-GB" b="1" dirty="0" smtClean="0"/>
              <a:t>. </a:t>
            </a:r>
            <a:r>
              <a:rPr lang="en-GB" b="1" dirty="0" err="1" smtClean="0"/>
              <a:t>d.m.v</a:t>
            </a:r>
            <a:r>
              <a:rPr lang="en-GB" b="1" dirty="0" smtClean="0"/>
              <a:t>. vouchers (</a:t>
            </a:r>
            <a:r>
              <a:rPr lang="en-GB" b="1" dirty="0" err="1" smtClean="0"/>
              <a:t>Kenniscentrum</a:t>
            </a:r>
            <a:r>
              <a:rPr lang="en-GB" b="1" dirty="0" smtClean="0"/>
              <a:t> </a:t>
            </a:r>
            <a:r>
              <a:rPr lang="en-GB" b="1" dirty="0" err="1" smtClean="0"/>
              <a:t>Aquacultuur</a:t>
            </a:r>
            <a:r>
              <a:rPr lang="en-GB" b="1" dirty="0" smtClean="0"/>
              <a:t> </a:t>
            </a:r>
            <a:r>
              <a:rPr lang="en-GB" b="1" dirty="0" err="1" smtClean="0"/>
              <a:t>i.c.m</a:t>
            </a:r>
            <a:r>
              <a:rPr lang="en-GB" b="1" dirty="0" smtClean="0"/>
              <a:t>. </a:t>
            </a:r>
            <a:r>
              <a:rPr lang="en-GB" b="1" dirty="0" err="1" smtClean="0"/>
              <a:t>Vlaams</a:t>
            </a:r>
            <a:r>
              <a:rPr lang="en-GB" b="1" dirty="0" smtClean="0"/>
              <a:t> </a:t>
            </a:r>
            <a:r>
              <a:rPr lang="en-GB" b="1" dirty="0" err="1" smtClean="0"/>
              <a:t>Platfrom</a:t>
            </a:r>
            <a:r>
              <a:rPr lang="en-GB" b="1" dirty="0" smtClean="0"/>
              <a:t> </a:t>
            </a:r>
            <a:r>
              <a:rPr lang="en-GB" b="1" dirty="0" err="1" smtClean="0"/>
              <a:t>Aquacultuur</a:t>
            </a:r>
            <a:r>
              <a:rPr lang="en-GB" b="1" dirty="0" smtClean="0"/>
              <a:t>) </a:t>
            </a:r>
          </a:p>
          <a:p>
            <a:pPr marL="342900" indent="-342900">
              <a:buFont typeface="Arial" pitchFamily="34" charset="0"/>
              <a:buChar char="•"/>
            </a:pPr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F2BC8B9-DD51-48F3-969F-95BCA5F4ED8D}" type="slidenum">
              <a:rPr lang="nl-NL" smtClean="0"/>
              <a:pPr/>
              <a:t>12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005064"/>
            <a:ext cx="418782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004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8100392" cy="648000"/>
          </a:xfrm>
        </p:spPr>
        <p:txBody>
          <a:bodyPr/>
          <a:lstStyle/>
          <a:p>
            <a:r>
              <a:rPr lang="nl-NL" sz="3000" dirty="0" smtClean="0"/>
              <a:t>Kennis </a:t>
            </a:r>
            <a:r>
              <a:rPr lang="nl-NL" sz="3000" dirty="0" err="1" smtClean="0"/>
              <a:t>onstluiting</a:t>
            </a:r>
            <a:r>
              <a:rPr lang="nl-NL" sz="3000" dirty="0" smtClean="0"/>
              <a:t>/ Expertise management</a:t>
            </a:r>
            <a:endParaRPr lang="en-US" sz="3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527668" y="4221088"/>
            <a:ext cx="7272808" cy="187220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b="1" i="1" dirty="0"/>
              <a:t>Data</a:t>
            </a:r>
            <a:r>
              <a:rPr lang="nl-NL" sz="2000" b="1" dirty="0"/>
              <a:t>: ruwe, niet geïnterpreteerde gegevens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b="1" i="1" dirty="0" smtClean="0"/>
              <a:t>Informatie</a:t>
            </a:r>
            <a:r>
              <a:rPr lang="nl-NL" sz="2000" b="1" dirty="0"/>
              <a:t>: geaggregeerde data, geïnterpreteerd vanuit een bepaalde context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b="1" i="1" dirty="0" smtClean="0"/>
              <a:t>Kennis</a:t>
            </a:r>
            <a:r>
              <a:rPr lang="nl-NL" sz="2000" b="1" dirty="0"/>
              <a:t>: inzicht in patronen hoe met informatie wordt omgegaan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b="1" i="1" dirty="0" smtClean="0"/>
              <a:t>Wijsheid</a:t>
            </a:r>
            <a:r>
              <a:rPr lang="nl-NL" sz="2000" b="1" dirty="0"/>
              <a:t>: begrijpen van patronen.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F2BC8B9-DD51-48F3-969F-95BCA5F4ED8D}" type="slidenum">
              <a:rPr lang="nl-NL" smtClean="0"/>
              <a:pPr/>
              <a:t>13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dirty="0"/>
          </a:p>
        </p:txBody>
      </p:sp>
      <p:grpSp>
        <p:nvGrpSpPr>
          <p:cNvPr id="7" name="Group 6"/>
          <p:cNvGrpSpPr/>
          <p:nvPr/>
        </p:nvGrpSpPr>
        <p:grpSpPr>
          <a:xfrm>
            <a:off x="3203848" y="1412776"/>
            <a:ext cx="2867463" cy="2371725"/>
            <a:chOff x="5359460" y="2996952"/>
            <a:chExt cx="2867463" cy="2371725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9460" y="2996952"/>
              <a:ext cx="2781300" cy="2371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ight Brace 8"/>
            <p:cNvSpPr/>
            <p:nvPr/>
          </p:nvSpPr>
          <p:spPr>
            <a:xfrm>
              <a:off x="7103660" y="3307287"/>
              <a:ext cx="432048" cy="1008112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535708" y="3626677"/>
              <a:ext cx="6912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EMM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7134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690676" y="4624416"/>
            <a:ext cx="4752528" cy="201622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400" dirty="0" err="1" smtClean="0">
                <a:solidFill>
                  <a:srgbClr val="00208E"/>
                </a:solidFill>
              </a:rPr>
              <a:t>Interactief</a:t>
            </a:r>
            <a:r>
              <a:rPr lang="en-US" sz="2400" dirty="0" smtClean="0">
                <a:solidFill>
                  <a:srgbClr val="00208E"/>
                </a:solidFill>
              </a:rPr>
              <a:t> platform </a:t>
            </a:r>
            <a:br>
              <a:rPr lang="en-US" sz="2400" dirty="0" smtClean="0">
                <a:solidFill>
                  <a:srgbClr val="00208E"/>
                </a:solidFill>
              </a:rPr>
            </a:br>
            <a:r>
              <a:rPr lang="en-US" sz="2000" dirty="0" smtClean="0">
                <a:solidFill>
                  <a:srgbClr val="00208E"/>
                </a:solidFill>
              </a:rPr>
              <a:t>(Body </a:t>
            </a:r>
            <a:r>
              <a:rPr lang="en-US" sz="2000" dirty="0">
                <a:solidFill>
                  <a:srgbClr val="00208E"/>
                </a:solidFill>
              </a:rPr>
              <a:t>of </a:t>
            </a:r>
            <a:r>
              <a:rPr lang="en-US" sz="2000" dirty="0" smtClean="0">
                <a:solidFill>
                  <a:srgbClr val="00208E"/>
                </a:solidFill>
              </a:rPr>
              <a:t>Knowledge)</a:t>
            </a:r>
            <a:endParaRPr lang="en-US" sz="2000" dirty="0">
              <a:solidFill>
                <a:srgbClr val="00208E"/>
              </a:solidFill>
            </a:endParaRPr>
          </a:p>
        </p:txBody>
      </p:sp>
      <p:pic>
        <p:nvPicPr>
          <p:cNvPr id="7" name="Content Placeholder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513" y="5445224"/>
            <a:ext cx="2589290" cy="1067783"/>
          </a:xfrm>
          <a:prstGeom prst="rect">
            <a:avLst/>
          </a:prstGeom>
        </p:spPr>
      </p:pic>
      <p:pic>
        <p:nvPicPr>
          <p:cNvPr id="1026" name="Picture 2" descr="http://upload.wikimedia.org/wikipedia/commons/thumb/a/ac/SemanticMediaWiki_Logo.png/220px-SemanticMediaWiki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057" y="5464983"/>
            <a:ext cx="1074008" cy="107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6355269" y="1628800"/>
            <a:ext cx="2016223" cy="108012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nl-NL" sz="2400" dirty="0" smtClean="0">
                <a:solidFill>
                  <a:srgbClr val="00208E"/>
                </a:solidFill>
              </a:rPr>
              <a:t>Training:</a:t>
            </a:r>
          </a:p>
          <a:p>
            <a:pPr algn="ctr"/>
            <a:r>
              <a:rPr lang="nl-NL" sz="2400" dirty="0" smtClean="0">
                <a:solidFill>
                  <a:srgbClr val="00208E"/>
                </a:solidFill>
              </a:rPr>
              <a:t>cursisten en </a:t>
            </a:r>
          </a:p>
          <a:p>
            <a:pPr algn="ctr"/>
            <a:r>
              <a:rPr lang="nl-NL" sz="2400" dirty="0" smtClean="0">
                <a:solidFill>
                  <a:srgbClr val="00208E"/>
                </a:solidFill>
              </a:rPr>
              <a:t>studenten</a:t>
            </a:r>
            <a:endParaRPr lang="nl-NL" sz="2400" dirty="0">
              <a:solidFill>
                <a:srgbClr val="00208E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037970" y="2862816"/>
            <a:ext cx="2016223" cy="108012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nl-NL" sz="2400" dirty="0" smtClean="0">
                <a:solidFill>
                  <a:srgbClr val="00208E"/>
                </a:solidFill>
              </a:rPr>
              <a:t>Toegepaste onderzoeks-</a:t>
            </a:r>
          </a:p>
          <a:p>
            <a:pPr algn="ctr"/>
            <a:r>
              <a:rPr lang="nl-NL" sz="2400" dirty="0" smtClean="0">
                <a:solidFill>
                  <a:srgbClr val="00208E"/>
                </a:solidFill>
              </a:rPr>
              <a:t>projecten</a:t>
            </a:r>
            <a:endParaRPr lang="nl-NL" sz="2400" dirty="0">
              <a:solidFill>
                <a:srgbClr val="00208E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733714" y="1628800"/>
            <a:ext cx="2016223" cy="108012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/>
            <a:r>
              <a:rPr lang="nl-NL" sz="2400" dirty="0" smtClean="0">
                <a:solidFill>
                  <a:srgbClr val="00208E"/>
                </a:solidFill>
              </a:rPr>
              <a:t>Overheid en bedrijfsleven</a:t>
            </a:r>
            <a:endParaRPr lang="nl-NL" sz="2400" dirty="0">
              <a:solidFill>
                <a:srgbClr val="00208E"/>
              </a:solidFill>
            </a:endParaRPr>
          </a:p>
        </p:txBody>
      </p:sp>
      <p:sp>
        <p:nvSpPr>
          <p:cNvPr id="1043" name="Left-Up Arrow 1042"/>
          <p:cNvSpPr/>
          <p:nvPr/>
        </p:nvSpPr>
        <p:spPr>
          <a:xfrm>
            <a:off x="7425296" y="2708920"/>
            <a:ext cx="360040" cy="2379345"/>
          </a:xfrm>
          <a:prstGeom prst="leftUpArrow">
            <a:avLst>
              <a:gd name="adj1" fmla="val 25000"/>
              <a:gd name="adj2" fmla="val 29947"/>
              <a:gd name="adj3" fmla="val 480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Left-Up Arrow 53"/>
          <p:cNvSpPr/>
          <p:nvPr/>
        </p:nvSpPr>
        <p:spPr>
          <a:xfrm flipH="1">
            <a:off x="2258134" y="2708920"/>
            <a:ext cx="360037" cy="2379345"/>
          </a:xfrm>
          <a:prstGeom prst="leftUpArrow">
            <a:avLst>
              <a:gd name="adj1" fmla="val 25000"/>
              <a:gd name="adj2" fmla="val 23351"/>
              <a:gd name="adj3" fmla="val 381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Left-Right-Up Arrow 1043"/>
          <p:cNvSpPr/>
          <p:nvPr/>
        </p:nvSpPr>
        <p:spPr>
          <a:xfrm flipV="1">
            <a:off x="3742598" y="1999164"/>
            <a:ext cx="2612868" cy="864096"/>
          </a:xfrm>
          <a:prstGeom prst="leftRightUpArrow">
            <a:avLst>
              <a:gd name="adj1" fmla="val 11257"/>
              <a:gd name="adj2" fmla="val 9883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6" name="Up-Down Arrow 1045"/>
          <p:cNvSpPr/>
          <p:nvPr/>
        </p:nvSpPr>
        <p:spPr>
          <a:xfrm>
            <a:off x="4941020" y="3956406"/>
            <a:ext cx="216024" cy="65436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187624" y="314653"/>
            <a:ext cx="79563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smtClean="0">
                <a:solidFill>
                  <a:srgbClr val="7030A0"/>
                </a:solidFill>
              </a:rPr>
              <a:t>Rijke Vlaams - Nederlandse </a:t>
            </a:r>
          </a:p>
          <a:p>
            <a:r>
              <a:rPr lang="nl-NL" sz="3200" b="1" dirty="0" smtClean="0">
                <a:solidFill>
                  <a:srgbClr val="7030A0"/>
                </a:solidFill>
              </a:rPr>
              <a:t>Aquacultuur onderzoeks- en leeromgeving</a:t>
            </a:r>
            <a:endParaRPr lang="nl-NL" sz="3200" b="1" dirty="0">
              <a:solidFill>
                <a:srgbClr val="7030A0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187624" y="1268760"/>
            <a:ext cx="7632848" cy="0"/>
          </a:xfrm>
          <a:prstGeom prst="line">
            <a:avLst/>
          </a:prstGeom>
          <a:ln w="31750">
            <a:solidFill>
              <a:srgbClr val="001A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463896" y="3384288"/>
            <a:ext cx="16431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>
                <a:solidFill>
                  <a:srgbClr val="00208E"/>
                </a:solidFill>
              </a:rPr>
              <a:t>Halen en brengen</a:t>
            </a:r>
            <a:endParaRPr lang="en-US" sz="2000" dirty="0">
              <a:solidFill>
                <a:srgbClr val="00208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0562" y="3384288"/>
            <a:ext cx="16431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>
                <a:solidFill>
                  <a:srgbClr val="00208E"/>
                </a:solidFill>
              </a:rPr>
              <a:t>Halen en brengen</a:t>
            </a:r>
            <a:endParaRPr lang="en-US" sz="2000" dirty="0">
              <a:solidFill>
                <a:srgbClr val="0020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6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504000"/>
            <a:ext cx="8028384" cy="648000"/>
          </a:xfrm>
        </p:spPr>
        <p:txBody>
          <a:bodyPr/>
          <a:lstStyle/>
          <a:p>
            <a:r>
              <a:rPr lang="nl-NL" sz="2800" dirty="0" smtClean="0"/>
              <a:t>Expertise MANAGEMENT MET SEMANTISCHE WIKI 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115616" y="980728"/>
            <a:ext cx="7920880" cy="109227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smtClean="0"/>
              <a:t>maakt Aquacultuur informatie </a:t>
            </a:r>
            <a:r>
              <a:rPr lang="nl-NL" dirty="0"/>
              <a:t>en expertise </a:t>
            </a:r>
            <a:r>
              <a:rPr lang="nl-NL" dirty="0" smtClean="0"/>
              <a:t> toegankelijk </a:t>
            </a:r>
            <a:r>
              <a:rPr lang="nl-NL" dirty="0"/>
              <a:t>op een </a:t>
            </a:r>
            <a:r>
              <a:rPr lang="nl-NL" dirty="0" smtClean="0"/>
              <a:t>gestructureerde wijze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bevat zowel </a:t>
            </a:r>
            <a:r>
              <a:rPr lang="nl-NL" dirty="0" smtClean="0"/>
              <a:t>‘</a:t>
            </a:r>
            <a:r>
              <a:rPr lang="nl-NL" dirty="0" err="1" smtClean="0"/>
              <a:t>know-that</a:t>
            </a:r>
            <a:r>
              <a:rPr lang="nl-NL" dirty="0" smtClean="0"/>
              <a:t>’ </a:t>
            </a:r>
            <a:r>
              <a:rPr lang="nl-NL" dirty="0"/>
              <a:t>als </a:t>
            </a:r>
            <a:r>
              <a:rPr lang="nl-NL" dirty="0" smtClean="0"/>
              <a:t>‘</a:t>
            </a:r>
            <a:r>
              <a:rPr lang="nl-NL" dirty="0" err="1" smtClean="0"/>
              <a:t>know-how</a:t>
            </a:r>
            <a:r>
              <a:rPr lang="nl-NL" dirty="0" smtClean="0"/>
              <a:t>’ en legt relaties</a:t>
            </a:r>
            <a:endParaRPr lang="nl-NL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F2BC8B9-DD51-48F3-969F-95BCA5F4ED8D}" type="slidenum">
              <a:rPr lang="nl-NL" smtClean="0"/>
              <a:pPr/>
              <a:t>15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073002"/>
            <a:ext cx="6984776" cy="475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0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Dank U voor uw aandacht!</a:t>
            </a:r>
            <a:endParaRPr lang="nl-NL" dirty="0" smtClean="0"/>
          </a:p>
        </p:txBody>
      </p:sp>
      <p:sp>
        <p:nvSpPr>
          <p:cNvPr id="2631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75" y="1571625"/>
            <a:ext cx="7772400" cy="41148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nl-NL" sz="2400" b="1" dirty="0" smtClean="0"/>
          </a:p>
          <a:p>
            <a:pPr eaLnBrk="1" hangingPunct="1">
              <a:buFontTx/>
              <a:buNone/>
            </a:pPr>
            <a:r>
              <a:rPr lang="nl-NL" sz="2800" b="1" dirty="0" smtClean="0"/>
              <a:t>			</a:t>
            </a:r>
            <a:endParaRPr lang="en-GB" sz="2800" b="1" dirty="0" smtClean="0">
              <a:solidFill>
                <a:srgbClr val="808080"/>
              </a:solidFill>
              <a:latin typeface="+mj-lt"/>
            </a:endParaRPr>
          </a:p>
        </p:txBody>
      </p:sp>
      <p:pic>
        <p:nvPicPr>
          <p:cNvPr id="263174" name="Picture 4" descr="kostunrix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9796" y="1412776"/>
            <a:ext cx="8382000" cy="323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949280"/>
            <a:ext cx="1285875" cy="65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559" y="4863380"/>
            <a:ext cx="530225" cy="74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846712"/>
            <a:ext cx="1017587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796706"/>
            <a:ext cx="523875" cy="81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106" y="4823766"/>
            <a:ext cx="854075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5" descr="_PL_R2_k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707" y="4846712"/>
            <a:ext cx="2373312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269" y="5442025"/>
            <a:ext cx="1500187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089" y="5949280"/>
            <a:ext cx="944563" cy="65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376" y="5877272"/>
            <a:ext cx="10795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055" y="5839222"/>
            <a:ext cx="9509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222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Programma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800" b="1" dirty="0" smtClean="0"/>
              <a:t>Situatieschets Aquacultuur Zeeland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800" b="1" dirty="0" smtClean="0"/>
              <a:t>Gerealiseerde zaken in </a:t>
            </a:r>
            <a:r>
              <a:rPr lang="nl-NL" sz="2800" b="1" dirty="0" err="1" smtClean="0"/>
              <a:t>Aquavlan</a:t>
            </a:r>
            <a:endParaRPr lang="nl-NL" sz="28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800" b="1" dirty="0" smtClean="0"/>
              <a:t>Perspectieven</a:t>
            </a:r>
            <a:endParaRPr lang="en-US" sz="28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27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Situatieschets Zeeland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619672" y="1340768"/>
            <a:ext cx="7344816" cy="367240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b="1" dirty="0" smtClean="0"/>
              <a:t>Historie op het gebied van </a:t>
            </a:r>
            <a:r>
              <a:rPr lang="nl-NL" sz="2400" b="1" i="1" u="sng" dirty="0" smtClean="0"/>
              <a:t>buitendijkse</a:t>
            </a:r>
            <a:r>
              <a:rPr lang="nl-NL" sz="2400" b="1" dirty="0" smtClean="0"/>
              <a:t> on bottom schelpdierkweek (mosselen en oesters)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b="1" dirty="0" smtClean="0"/>
              <a:t>Nieuwe soorten (tapijtschelpen) en nieuwe productietechnieken </a:t>
            </a:r>
            <a:r>
              <a:rPr lang="nl-NL" sz="2400" b="1" i="1" u="sng" dirty="0" smtClean="0"/>
              <a:t>buitendijks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nl-NL" sz="2400" b="1" dirty="0" smtClean="0"/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en-US" sz="24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132856"/>
            <a:ext cx="2669207" cy="1772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4077072"/>
            <a:ext cx="1139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725144"/>
            <a:ext cx="3463389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175" y="4725144"/>
            <a:ext cx="2170558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238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0"/>
            <a:ext cx="7200000" cy="648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547664" y="908720"/>
            <a:ext cx="7200925" cy="46800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b="1" dirty="0"/>
              <a:t>Sinds 10 jaar </a:t>
            </a:r>
            <a:r>
              <a:rPr lang="nl-NL" sz="2400" b="1" i="1" u="sng" dirty="0"/>
              <a:t>binnendijkse</a:t>
            </a:r>
            <a:r>
              <a:rPr lang="nl-NL" sz="2400" b="1" dirty="0"/>
              <a:t> initiatieven: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nl-NL" sz="2400" b="1" dirty="0"/>
              <a:t>Vijverteelt: zagers, algen, schelpdieren, kreeft en </a:t>
            </a:r>
            <a:r>
              <a:rPr lang="nl-NL" sz="2400" b="1" dirty="0" smtClean="0"/>
              <a:t>tong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nl-NL" sz="2400" b="1" dirty="0" smtClean="0"/>
              <a:t>Tarbot </a:t>
            </a:r>
            <a:r>
              <a:rPr lang="nl-NL" sz="2400" b="1" dirty="0"/>
              <a:t>(en tong) in recirculatiesystemen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nl-NL" sz="2400" b="1" dirty="0"/>
              <a:t>Teelt van zilte gewassen door </a:t>
            </a:r>
            <a:r>
              <a:rPr lang="nl-NL" sz="2400" b="1" dirty="0" smtClean="0"/>
              <a:t>agrariërs</a:t>
            </a:r>
            <a:endParaRPr lang="nl-NL" sz="2400" b="1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212976"/>
            <a:ext cx="3170237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429000"/>
            <a:ext cx="2047875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30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1566" y="346431"/>
            <a:ext cx="7200000" cy="548736"/>
          </a:xfrm>
        </p:spPr>
        <p:txBody>
          <a:bodyPr/>
          <a:lstStyle/>
          <a:p>
            <a:r>
              <a:rPr lang="nl-NL" sz="2800" dirty="0" smtClean="0">
                <a:solidFill>
                  <a:srgbClr val="009FDA"/>
                </a:solidFill>
              </a:rPr>
              <a:t>Aquacultuur </a:t>
            </a:r>
            <a:r>
              <a:rPr lang="nl-NL" sz="2800" dirty="0">
                <a:solidFill>
                  <a:srgbClr val="009FDA"/>
                </a:solidFill>
              </a:rPr>
              <a:t>in </a:t>
            </a:r>
            <a:r>
              <a:rPr lang="nl-NL" sz="2800" dirty="0" smtClean="0">
                <a:solidFill>
                  <a:srgbClr val="009FDA"/>
                </a:solidFill>
              </a:rPr>
              <a:t>Zeeland</a:t>
            </a:r>
            <a:r>
              <a:rPr lang="en-US" sz="4400" dirty="0">
                <a:solidFill>
                  <a:srgbClr val="009FDA"/>
                </a:solidFill>
              </a:rPr>
              <a:t/>
            </a:r>
            <a:br>
              <a:rPr lang="en-US" sz="4400" dirty="0">
                <a:solidFill>
                  <a:srgbClr val="009FDA"/>
                </a:solidFill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endParaRPr lang="nl-NL" sz="2400" b="1" dirty="0" smtClean="0"/>
          </a:p>
          <a:p>
            <a:pPr>
              <a:defRPr/>
            </a:pPr>
            <a:endParaRPr lang="en-US" sz="24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fld id="{96E0038F-FDB7-4C9B-8533-EE3C45A4A470}" type="slidenum">
              <a:rPr lang="en-US" smtClean="0"/>
              <a:t>5</a:t>
            </a:fld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 flipV="1">
            <a:off x="1547664" y="476894"/>
            <a:ext cx="6592788" cy="287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4000" b="0" baseline="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>
                    <a:tint val="75000"/>
                  </a:schemeClr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endParaRPr lang="nl-NL" sz="3200" b="1" dirty="0" smtClean="0">
              <a:solidFill>
                <a:srgbClr val="002060"/>
              </a:solidFill>
              <a:latin typeface="Trebuchet MS" pitchFamily="34" charset="0"/>
            </a:endParaRPr>
          </a:p>
          <a:p>
            <a:pPr marL="742950" lvl="1" indent="-285750" algn="l">
              <a:lnSpc>
                <a:spcPct val="90000"/>
              </a:lnSpc>
            </a:pPr>
            <a:endParaRPr lang="nl-NL" sz="3200" b="1" dirty="0" smtClean="0">
              <a:solidFill>
                <a:schemeClr val="accent2"/>
              </a:solidFill>
              <a:latin typeface="Trebuchet MS" pitchFamily="34" charset="0"/>
            </a:endParaRPr>
          </a:p>
          <a:p>
            <a:pPr marL="742950" lvl="1" indent="-285750" algn="l">
              <a:lnSpc>
                <a:spcPct val="90000"/>
              </a:lnSpc>
            </a:pPr>
            <a:endParaRPr lang="nl-NL" sz="3200" b="1" dirty="0" smtClean="0">
              <a:solidFill>
                <a:schemeClr val="accent2"/>
              </a:solidFill>
              <a:latin typeface="Trebuchet MS" pitchFamily="34" charset="0"/>
            </a:endParaRPr>
          </a:p>
          <a:p>
            <a:pPr marL="742950" lvl="1" indent="-285750" algn="l">
              <a:lnSpc>
                <a:spcPct val="90000"/>
              </a:lnSpc>
            </a:pPr>
            <a:endParaRPr lang="nl-NL" sz="3200" b="1" dirty="0" smtClean="0">
              <a:solidFill>
                <a:schemeClr val="accent2"/>
              </a:solidFill>
              <a:latin typeface="Trebuchet MS" pitchFamily="34" charset="0"/>
            </a:endParaRPr>
          </a:p>
          <a:p>
            <a:pPr marL="742950" lvl="1" indent="-285750" algn="l">
              <a:lnSpc>
                <a:spcPct val="90000"/>
              </a:lnSpc>
            </a:pPr>
            <a:endParaRPr lang="nl-NL" sz="3200" b="1" dirty="0" smtClean="0">
              <a:solidFill>
                <a:schemeClr val="accent2"/>
              </a:solidFill>
              <a:latin typeface="Trebuchet MS" pitchFamily="34" charset="0"/>
            </a:endParaRPr>
          </a:p>
          <a:p>
            <a:pPr marL="742950" lvl="1" indent="-285750" algn="l">
              <a:lnSpc>
                <a:spcPct val="90000"/>
              </a:lnSpc>
              <a:buFont typeface="Arial" charset="0"/>
              <a:buChar char="•"/>
            </a:pPr>
            <a:endParaRPr lang="nl-NL" sz="3200" b="1" dirty="0" smtClean="0">
              <a:solidFill>
                <a:srgbClr val="FF0000"/>
              </a:solidFill>
              <a:latin typeface="Trebuchet MS" pitchFamily="34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246" y="1196751"/>
            <a:ext cx="7966754" cy="5128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335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dirty="0" smtClean="0"/>
              <a:t>REALISATIE 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619672" y="1340768"/>
            <a:ext cx="7200925" cy="4680000"/>
          </a:xfrm>
        </p:spPr>
        <p:txBody>
          <a:bodyPr/>
          <a:lstStyle/>
          <a:p>
            <a:r>
              <a:rPr lang="nl-NL" sz="2800" b="1" dirty="0" smtClean="0"/>
              <a:t>AQUAVLAN project is mede katalysator van binnendijkse innovaties in Zeeland: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b="1" dirty="0" smtClean="0"/>
              <a:t>Zilte gewassen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b="1" dirty="0" smtClean="0"/>
              <a:t>Praktijkgericht onderzoek op het gebied van: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nl-NL" sz="2800" b="1" dirty="0" smtClean="0"/>
              <a:t>Grondwatergeschiktheid 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nl-NL" sz="2800" b="1" dirty="0" smtClean="0"/>
              <a:t>Zagers en zeekraal wisselteelt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nl-NL" sz="2800" b="1" dirty="0" smtClean="0"/>
              <a:t>Geur en smaak beïnvloeding van oesters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nl-NL" sz="2800" b="1" dirty="0" smtClean="0"/>
              <a:t>Kreeftenkweek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endParaRPr lang="en-US" sz="28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36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19472"/>
            <a:ext cx="7200000" cy="648000"/>
          </a:xfrm>
        </p:spPr>
        <p:txBody>
          <a:bodyPr/>
          <a:lstStyle/>
          <a:p>
            <a:r>
              <a:rPr lang="nl-NL" sz="3600" dirty="0" err="1" smtClean="0"/>
              <a:t>REALISaTIE</a:t>
            </a:r>
            <a:r>
              <a:rPr lang="nl-NL" sz="3600" dirty="0" smtClean="0"/>
              <a:t>  O.a. Via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763688" y="692696"/>
            <a:ext cx="7200925" cy="46800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b="1" dirty="0" smtClean="0"/>
              <a:t>SEA Lab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b="1" dirty="0" smtClean="0"/>
              <a:t>Opleiding en training in Aquacultuur</a:t>
            </a:r>
            <a:endParaRPr lang="en-US" sz="24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780" y="1628800"/>
            <a:ext cx="7907337" cy="509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886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200" dirty="0" smtClean="0"/>
              <a:t>Voorbeelden Gebruik SEA Lab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619672" y="980728"/>
            <a:ext cx="7200925" cy="46800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 smtClean="0"/>
              <a:t>Zager en zeekraal wisselteelt voor </a:t>
            </a:r>
            <a:r>
              <a:rPr lang="nl-NL" b="1" dirty="0" err="1" smtClean="0"/>
              <a:t>agrarier</a:t>
            </a:r>
            <a:endParaRPr lang="nl-NL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 smtClean="0"/>
              <a:t>Bestrijding macrowieren in algenvijver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 smtClean="0"/>
              <a:t>Watertechnologie: ultrasoon onderzoek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 smtClean="0"/>
              <a:t>Kreeftenkweek voor pachter inlaag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 err="1" smtClean="0"/>
              <a:t>Bioassays</a:t>
            </a:r>
            <a:r>
              <a:rPr lang="nl-NL" b="1" dirty="0" smtClean="0"/>
              <a:t> grondwater geschiktheid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 smtClean="0"/>
              <a:t>Algenteelt voor verschillende toepassingen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nl-NL" b="1" dirty="0" smtClean="0"/>
              <a:t>Zuivering afvalwater Industrie (</a:t>
            </a:r>
            <a:r>
              <a:rPr lang="nl-NL" b="1" dirty="0" err="1" smtClean="0"/>
              <a:t>Kunstmest+Aardappelverwerker</a:t>
            </a:r>
            <a:r>
              <a:rPr lang="nl-NL" b="1" dirty="0" smtClean="0"/>
              <a:t>)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nl-NL" b="1" dirty="0" smtClean="0"/>
              <a:t>Aquacultuur (voer voor schelpdieren (tapijtschelpen, oesters en mosselen), waaronder smaak en geur van oesters</a:t>
            </a:r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b="1" dirty="0" smtClean="0"/>
          </a:p>
          <a:p>
            <a:pPr marL="1943100" lvl="3" indent="-342900"/>
            <a:endParaRPr lang="nl-NL" b="1" dirty="0" smtClean="0"/>
          </a:p>
          <a:p>
            <a:pPr marL="1485900" lvl="2" indent="-342900"/>
            <a:endParaRPr lang="nl-NL" b="1" dirty="0" smtClean="0"/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l-NL" dirty="0"/>
              <a:t>22 november 2013</a:t>
            </a:r>
          </a:p>
          <a:p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F2BC8B9-DD51-48F3-969F-95BCA5F4ED8D}" type="slidenum">
              <a:rPr lang="nl-NL" smtClean="0"/>
              <a:pPr/>
              <a:t>8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876750"/>
            <a:ext cx="3816424" cy="1759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433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dirty="0" smtClean="0"/>
              <a:t>RESULTATEN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115616" y="1305024"/>
            <a:ext cx="4104456" cy="46800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 smtClean="0"/>
              <a:t>Afwegingskader gebruik grondwater voor zilte aquacultuur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 smtClean="0"/>
              <a:t>Handleiding aanwas jonge kreeft  en MCA kreeftenkweek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 smtClean="0"/>
              <a:t>Adviezen aan kwekers (algen, zeekraal, zagers, macrowieren en schelpdieren)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 smtClean="0"/>
              <a:t>Beter inzicht in factoren die geur en smaak van oesters beïnvloeden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167CBA4-95F9-43E9-A944-1F54104CF606}" type="datetime4">
              <a:rPr lang="nl-NL" smtClean="0"/>
              <a:pPr/>
              <a:t>21 november 2013</a:t>
            </a:fld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F2BC8B9-DD51-48F3-969F-95BCA5F4ED8D}" type="slidenum">
              <a:rPr lang="nl-NL" smtClean="0"/>
              <a:pPr/>
              <a:t>9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714" y="692696"/>
            <a:ext cx="4085285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497" y="4734646"/>
            <a:ext cx="1230635" cy="2089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070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Z Delta PPT Sjabloon">
  <a:themeElements>
    <a:clrScheme name="HZ Delta">
      <a:dk1>
        <a:srgbClr val="0093D7"/>
      </a:dk1>
      <a:lt1>
        <a:srgbClr val="FFFFFF"/>
      </a:lt1>
      <a:dk2>
        <a:srgbClr val="0093D7"/>
      </a:dk2>
      <a:lt2>
        <a:srgbClr val="FFFFFF"/>
      </a:lt2>
      <a:accent1>
        <a:srgbClr val="007AC9"/>
      </a:accent1>
      <a:accent2>
        <a:srgbClr val="920075"/>
      </a:accent2>
      <a:accent3>
        <a:srgbClr val="739600"/>
      </a:accent3>
      <a:accent4>
        <a:srgbClr val="009AA6"/>
      </a:accent4>
      <a:accent5>
        <a:srgbClr val="EC7A08"/>
      </a:accent5>
      <a:accent6>
        <a:srgbClr val="999999"/>
      </a:accent6>
      <a:hlink>
        <a:srgbClr val="0042C7"/>
      </a:hlink>
      <a:folHlink>
        <a:srgbClr val="005293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Z Delta PPT Sjabloon">
  <a:themeElements>
    <a:clrScheme name="HZ Delta">
      <a:dk1>
        <a:srgbClr val="0093D7"/>
      </a:dk1>
      <a:lt1>
        <a:srgbClr val="FFFFFF"/>
      </a:lt1>
      <a:dk2>
        <a:srgbClr val="0093D7"/>
      </a:dk2>
      <a:lt2>
        <a:srgbClr val="FFFFFF"/>
      </a:lt2>
      <a:accent1>
        <a:srgbClr val="007AC9"/>
      </a:accent1>
      <a:accent2>
        <a:srgbClr val="920075"/>
      </a:accent2>
      <a:accent3>
        <a:srgbClr val="739600"/>
      </a:accent3>
      <a:accent4>
        <a:srgbClr val="009AA6"/>
      </a:accent4>
      <a:accent5>
        <a:srgbClr val="EC7A08"/>
      </a:accent5>
      <a:accent6>
        <a:srgbClr val="999999"/>
      </a:accent6>
      <a:hlink>
        <a:srgbClr val="0042C7"/>
      </a:hlink>
      <a:folHlink>
        <a:srgbClr val="005293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HZ Delta PPT Sjabloon</Template>
  <TotalTime>1060</TotalTime>
  <Words>488</Words>
  <Application>Microsoft Office PowerPoint</Application>
  <PresentationFormat>On-screen Show (4:3)</PresentationFormat>
  <Paragraphs>111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HZ Delta PPT Sjabloon</vt:lpstr>
      <vt:lpstr>1_HZ Delta PPT Sjabloon</vt:lpstr>
      <vt:lpstr> </vt:lpstr>
      <vt:lpstr>Programma</vt:lpstr>
      <vt:lpstr>Situatieschets Zeeland</vt:lpstr>
      <vt:lpstr>PowerPoint Presentation</vt:lpstr>
      <vt:lpstr>Aquacultuur in Zeeland </vt:lpstr>
      <vt:lpstr>REALISATIE </vt:lpstr>
      <vt:lpstr>REALISaTIE  O.a. Via</vt:lpstr>
      <vt:lpstr>Voorbeelden Gebruik SEA Lab</vt:lpstr>
      <vt:lpstr>RESULTATEN</vt:lpstr>
      <vt:lpstr>Praktijkgericht onderzoek en Kentallen Gebruik SEA Lab</vt:lpstr>
      <vt:lpstr>Onderwijs en training in Aquacultuur</vt:lpstr>
      <vt:lpstr>Toekomstige ontwikkelingen Aquavlan</vt:lpstr>
      <vt:lpstr>Kennis onstluiting/ Expertise management</vt:lpstr>
      <vt:lpstr>PowerPoint Presentation</vt:lpstr>
      <vt:lpstr>Expertise MANAGEMENT MET SEMANTISCHE WIKI </vt:lpstr>
      <vt:lpstr>Dank U voor uw aandacht!</vt:lpstr>
    </vt:vector>
  </TitlesOfParts>
  <Company>Hogeschool Zeeland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wijs0005</dc:creator>
  <cp:lastModifiedBy>jhering</cp:lastModifiedBy>
  <cp:revision>39</cp:revision>
  <cp:lastPrinted>2013-09-06T07:11:51Z</cp:lastPrinted>
  <dcterms:created xsi:type="dcterms:W3CDTF">2013-05-15T07:37:40Z</dcterms:created>
  <dcterms:modified xsi:type="dcterms:W3CDTF">2013-11-21T20:39:27Z</dcterms:modified>
  <cp:version>1</cp:version>
</cp:coreProperties>
</file>